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அத்திமரம் துளிர்விடாமல் போனாலும்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திராட்சை செடி பலன் கொடாமல் போனாலும்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Aththimaram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Thulirvitaamal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Poenaalum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Thiraatsai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Kotaamal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Poenaalum</a:t>
            </a:r>
            <a:br>
              <a:rPr lang="ta-IN" sz="3200" dirty="0"/>
            </a:b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கர்த்தருக்குள் மகிழ்ச்சியாயிருப்பேன்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தேவனுக்குள் களி கூருவேன்</a:t>
            </a:r>
            <a:r>
              <a:rPr lang="en-IN" sz="3200" b="1" i="0" dirty="0">
                <a:effectLst/>
                <a:latin typeface="Times New Roman" panose="02020603050405020304" pitchFamily="18" charset="0"/>
              </a:rPr>
              <a:t> - 2</a:t>
            </a: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Karththarukkul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Makizhssiyaayiruppaen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Thaevanukkul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Kali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Kuuruvaen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ஒலிவ மரம் பலன் அற்றுப் போனாலும்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வயல்களிலே தானியமின்றிப் போனாலும்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3200" b="1" dirty="0">
                <a:latin typeface="Times New Roman" panose="02020603050405020304" pitchFamily="18" charset="0"/>
              </a:rPr>
              <a:t>-</a:t>
            </a:r>
            <a:r>
              <a:rPr lang="ta-IN" sz="3200" b="1" dirty="0">
                <a:latin typeface="Times New Roman" panose="02020603050405020304" pitchFamily="18" charset="0"/>
              </a:rPr>
              <a:t> கர்த்தருக்குள்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514350" indent="-514350" algn="ctr">
              <a:buAutoNum type="arabicPeriod"/>
            </a:pP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Oliva Maram Palan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Arrup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Poenaalum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Vayalkalilae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Thaaniyaminrip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Poenaalum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Karththarukkul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மந்தையிலே ஆடுகளின்றிப்போனாலும்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தொழுவத்திலே மாடுகளின்றிப் போனாலும்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3200" b="1" dirty="0">
                <a:latin typeface="Times New Roman" panose="02020603050405020304" pitchFamily="18" charset="0"/>
              </a:rPr>
              <a:t>- </a:t>
            </a:r>
            <a:r>
              <a:rPr lang="ta-IN" sz="3200" b="1" dirty="0">
                <a:latin typeface="Times New Roman" panose="02020603050405020304" pitchFamily="18" charset="0"/>
              </a:rPr>
              <a:t>கர்த்தருக்குள்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Manthaiyilae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Aatukalinrippoenaalum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Thozhuvaththilae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Maatukalinrip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Poenaalum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Karththarukkul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0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எல்லாமே எதிராக இருந்தாலும்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சூழ்நிலைகள் தோல்வி போல தெரிந்தாலும்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3200" b="1" dirty="0">
                <a:latin typeface="Times New Roman" panose="02020603050405020304" pitchFamily="18" charset="0"/>
              </a:rPr>
              <a:t>- </a:t>
            </a:r>
            <a:r>
              <a:rPr lang="ta-IN" sz="3200" b="1" dirty="0">
                <a:latin typeface="Times New Roman" panose="02020603050405020304" pitchFamily="18" charset="0"/>
              </a:rPr>
              <a:t>கர்த்தருக்குள்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Ethiraaka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Suuzhnilaikal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Thoelvi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Therinthaalum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Karththarukkul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67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உயிர் நண்பன் என்னை விட்டுப் பிரிந்தாலும்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ஊரெல்லாம் என்னைத் தூற்றித்திரிந்தாலும்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3200" b="1" dirty="0">
                <a:latin typeface="Times New Roman" panose="02020603050405020304" pitchFamily="18" charset="0"/>
              </a:rPr>
              <a:t>- </a:t>
            </a:r>
            <a:r>
              <a:rPr lang="ta-IN" sz="3200" b="1" dirty="0">
                <a:latin typeface="Times New Roman" panose="02020603050405020304" pitchFamily="18" charset="0"/>
              </a:rPr>
              <a:t>கர்த்தருக்குள்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Nanpan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Vittup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Pirinthaalum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Uurellaam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Ennaith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Thuurriththirinthaalum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>
                <a:latin typeface="Arial" panose="020B0604020202020204" pitchFamily="34" charset="0"/>
                <a:cs typeface="Arial" panose="020B0604020202020204" pitchFamily="34" charset="0"/>
              </a:rPr>
              <a:t>Karththarukkul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3988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546</TotalTime>
  <Words>131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342</cp:revision>
  <dcterms:created xsi:type="dcterms:W3CDTF">2023-03-13T17:37:04Z</dcterms:created>
  <dcterms:modified xsi:type="dcterms:W3CDTF">2025-06-28T08:59:23Z</dcterms:modified>
</cp:coreProperties>
</file>