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</a:endParaRPr>
          </a:p>
          <a:p>
            <a:pPr algn="ctr"/>
            <a:r>
              <a:rPr lang="ta-IN" sz="2800" i="0" dirty="0">
                <a:effectLst/>
                <a:latin typeface="Times New Roman" panose="02020603050405020304" pitchFamily="18" charset="0"/>
              </a:rPr>
              <a:t>அதிகாலையில் தினம் தேடிநாள்</a:t>
            </a:r>
            <a:br>
              <a:rPr lang="ta-IN" sz="2800" dirty="0"/>
            </a:br>
            <a:r>
              <a:rPr lang="ta-IN" sz="2800" i="0" dirty="0">
                <a:effectLst/>
                <a:latin typeface="Times New Roman" panose="02020603050405020304" pitchFamily="18" charset="0"/>
              </a:rPr>
              <a:t>உம்மை கண்டடைவார்கள் தேவா</a:t>
            </a:r>
            <a:br>
              <a:rPr lang="ta-IN" sz="2800" dirty="0"/>
            </a:br>
            <a:r>
              <a:rPr lang="ta-IN" sz="2800" i="0" dirty="0">
                <a:effectLst/>
                <a:latin typeface="Times New Roman" panose="02020603050405020304" pitchFamily="18" charset="0"/>
              </a:rPr>
              <a:t>ஆராதனையில் துதி பாடினால்</a:t>
            </a:r>
            <a:br>
              <a:rPr lang="ta-IN" sz="2800" dirty="0"/>
            </a:br>
            <a:r>
              <a:rPr lang="ta-IN" sz="2800" i="0" dirty="0">
                <a:effectLst/>
                <a:latin typeface="Times New Roman" panose="02020603050405020304" pitchFamily="18" charset="0"/>
              </a:rPr>
              <a:t>சுகம் அடைந்திடுவார்கள் தேவா</a:t>
            </a:r>
            <a:endParaRPr lang="en-IN" sz="280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kandadaivaargal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adanthiduvaargal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0" i="0" dirty="0">
                <a:effectLst/>
                <a:latin typeface="Times New Roman" panose="02020603050405020304" pitchFamily="18" charset="0"/>
              </a:rPr>
              <a:t>துதிக்குப் பாத்திரரே தூய ஆவியே - 2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ஆராதிக்கும் தேவன் இயேசு ஒருவரே – 2</a:t>
            </a:r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5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0" i="0" dirty="0">
                <a:effectLst/>
                <a:latin typeface="Times New Roman" panose="02020603050405020304" pitchFamily="18" charset="0"/>
              </a:rPr>
              <a:t>அதிகாலையில் தினம் தேடிநாள்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உம்மை கண்டடைவார்கள் தேவா</a:t>
            </a:r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kandadaivaargal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endParaRPr lang="en-IN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28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0" i="0" dirty="0">
                <a:effectLst/>
                <a:latin typeface="Times New Roman" panose="02020603050405020304" pitchFamily="18" charset="0"/>
              </a:rPr>
              <a:t>இரவொன்று வந்து பகலென விடிவது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இறைவா உம் அற்புதமே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உறங்கிடும் மனிதர்கள் மறுநாள் விழிப்பது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தேவா உம் சித்தமே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இருளினை நீங்கும் வெளிச்சமும் நீரே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இணையில்லா பேரொலியே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இரக்கத்தை தேடி ஜெபித்திடுவோர்க்கு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குறைவில்லா உம் கிருபையே</a:t>
            </a:r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Iravondru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pagalena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vidivathu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vilipathu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paeroliyae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jebithiduvorku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2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0" i="0" dirty="0">
                <a:effectLst/>
                <a:latin typeface="Times New Roman" panose="02020603050405020304" pitchFamily="18" charset="0"/>
              </a:rPr>
              <a:t>2. கர்த்தரை ருசித்து பார்ப்பவர்க் கெல்லாம்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கசப்பும் இணிப்பாகுமே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கர்த்தரின் மேலே பிரியமாய் இருந்தால்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கவலைகள் பரந்தோடுமே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காலமே எழுந்து ஞானமாய் ஜெபித்தால்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கேட்பது ஜெயமாகுமே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வாழ்நாள் முழுவதும் வேதத்தை வாசித்தால்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வல்லமை உனை சூழுமே</a:t>
            </a:r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paarpavarkellam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inipaagumae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paranthodumae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niyanamaai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Kaethpathu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jeyamaagumae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vaasithaal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soolumae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0" i="0" dirty="0">
                <a:effectLst/>
                <a:latin typeface="Times New Roman" panose="02020603050405020304" pitchFamily="18" charset="0"/>
              </a:rPr>
              <a:t>3. நித்திய ஜிவ வழியினிலே நீ நடந்திட வகைதேடு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சத்திய வேத வார்த்தையை கேட்டு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சாட்சியாய் நடமாடு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நிம்மதி தந்திடும் நீதியின் தேவனின்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அன்பினில் உறவாடு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நிரந்தர சொந்தம் இயேசுவை நாடி</a:t>
            </a:r>
            <a:br>
              <a:rPr lang="ta-IN" sz="2800" dirty="0"/>
            </a:br>
            <a:r>
              <a:rPr lang="ta-IN" sz="2800" b="0" i="0" dirty="0">
                <a:effectLst/>
                <a:latin typeface="Times New Roman" panose="02020603050405020304" pitchFamily="18" charset="0"/>
              </a:rPr>
              <a:t>நன்மையால் முடிசூடு – நீ</a:t>
            </a:r>
            <a:endParaRPr lang="en-IN" sz="2800" b="0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vagaithedu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Saathchiyaai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nadamaadu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Nee</a:t>
            </a:r>
            <a:endParaRPr lang="en-IN" sz="3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3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</TotalTime>
  <Words>273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Baamini</vt:lpstr>
      <vt:lpstr>Century Gothic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109</cp:revision>
  <dcterms:created xsi:type="dcterms:W3CDTF">2014-06-22T17:29:18Z</dcterms:created>
  <dcterms:modified xsi:type="dcterms:W3CDTF">2023-02-18T01:55:10Z</dcterms:modified>
</cp:coreProperties>
</file>