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தினம் தேடிநாள்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கண்டடைவார்கள்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ஆராதனையில் துதி பாடினால்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அடைந்திடுவார்கள் தேவா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kandadaivaargal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adanthiduvaargal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துதிக்குப் பாத்திரரே தூய ஆவியே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ஆராதிக்கும் தேவன் இயேசு ஒருவரே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அதிகாலையில் தினம் தேடிநாள்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கண்டடைவார்கள் தேவா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Athikalaiyil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kandadaivaargal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இரவொன்று வந்து பகலென விடிவது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இறைவா உம் அற்புதமே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உறங்கிடும் மனிதர்கள் மறுநாள் விழிப்பது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 உம் சித்தமே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இருளினை நீங்கும் வெளிச்சமும்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இணையில்லா பேரொலியே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இரக்கத்தை தேடி ஜெபித்திடுவோர்க்கு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குறைவில்லா உம் கிருபையே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Iravondru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pagalena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vidivathu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Urangidum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vilipathu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paeroliyae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jebithiduvorku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கர்த்தரை ருசித்து பார்ப்பவர்க் கெல்லாம்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கசப்பும் இணிப்பாகுமே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மேலே பிரியமாய் இருந்தால்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கவலைகள் பரந்தோடுமே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காலமே எழுந்து ஞானமாய் ஜெபித்தால்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கேட்பது ஜெயமாகுமே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வாழ்நாள் முழுவதும் வேதத்தை வாசித்தால்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உனை சூழுமே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paarpavarkellam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inipaagumae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paranthodumae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niyanamaai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Kaethpathu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jeyamaagumae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vaasithaal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unai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67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நித்திய ஜிவ வழியினிலே நீ நடந்திட வகைதேடு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 வேத வார்த்தையை கேட்டு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சாட்சியாய் நடமாடு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நிம்மதி தந்திடும் நீதியின் தேவனின்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அன்பினில் உறவாடு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நிரந்தர சொந்தம் இயேசுவை நாடி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நன்மையால் முடிசூடு – நீ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valiyinilae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vagaithedu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Saathchiyaai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nadamaadu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mudisoodu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Nee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3988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543</TotalTime>
  <Words>273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332</cp:revision>
  <dcterms:created xsi:type="dcterms:W3CDTF">2023-03-13T17:37:04Z</dcterms:created>
  <dcterms:modified xsi:type="dcterms:W3CDTF">2023-06-10T07:10:38Z</dcterms:modified>
</cp:coreProperties>
</file>