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அதிகாலையில் சூரியனை பார்க்கையிலே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தேவன் உறங்காதவர்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 நான் அறிவேன்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Aathikalaiyil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sooriyanai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parkaiyilae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urangathavar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arivaen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குருவிகள் குரலை கேட்கையில்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தேவன் கேட்கிறார்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பயமறிவார் கண்ணீர் காண்பார்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அழுகையும் துடைப்பார்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Kurivigal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ketkaiyilae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ketkirar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bayamarivaar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kaanbar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Azhugaiyum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thudaipaar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எனக்கொரு தேவன் உண்டு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என்னை காண்கின்றார் - அவர்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என்றென்றும் என்னை காண்கின்றார்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காண்கின்றார்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எல்ரோயீ என்னை காணும் தேவனே - (4) – அதிகாலையில்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kankinrar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kaankinrar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kankinrar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Elrohi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Aathikalaiyil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மேகம் கடப்பதை காண்கையில்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மனதில் ஜெபிக்கின்றேன்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உலகத்தின் மாயைகள்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மேற்கொள்ளக் கூடாது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kadapathai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kaankaiyilae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jebikindraen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maayaigal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merkollakoodathu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நதிகள்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புரள்வதை காண்கையில்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எதற்கும் அஞ்சிடேன்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அன்பு என்றும் மாறாது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நமக்குண்டு - எனக்கொரு தேவன்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Naathigal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purazhvathai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kaankaiyil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etharkum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anjidaen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namakundu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708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541</TotalTime>
  <Words>175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327</cp:revision>
  <dcterms:created xsi:type="dcterms:W3CDTF">2023-03-13T17:37:04Z</dcterms:created>
  <dcterms:modified xsi:type="dcterms:W3CDTF">2023-06-10T07:04:33Z</dcterms:modified>
</cp:coreProperties>
</file>