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அவனார்க்கும் கடங்காரன் அல்ல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அவனார்க்கும் பாத்யத இல்லா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அவனொப்பம் பரையான் ஆரமில்லா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அவனே போல் ஆராத்யன் இல்லா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ஆஹா ஆஹா ஆஹா ஹா அல்லேலூயா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ஆஹா ஆஹா ஹா ஆமென்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Avanarkum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kadangaran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alla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Avanaarkum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paathyatha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Avanoppam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paraiyaan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aaramilla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Avane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poel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aarathyan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illa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haa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halleluiah</a:t>
            </a:r>
          </a:p>
          <a:p>
            <a:pPr algn="ctr"/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aaha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dirty="0" err="1">
                <a:latin typeface="Arial" panose="020B0604020202020204" pitchFamily="34" charset="0"/>
                <a:cs typeface="Arial" panose="020B0604020202020204" pitchFamily="34" charset="0"/>
              </a:rPr>
              <a:t>haa</a:t>
            </a:r>
            <a:r>
              <a:rPr lang="en-IN" sz="3200" b="1" dirty="0">
                <a:latin typeface="Arial" panose="020B0604020202020204" pitchFamily="34" charset="0"/>
                <a:cs typeface="Arial" panose="020B0604020202020204" pitchFamily="34" charset="0"/>
              </a:rPr>
              <a:t> amen</a:t>
            </a: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568</TotalTime>
  <Words>55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336</cp:revision>
  <dcterms:created xsi:type="dcterms:W3CDTF">2023-03-13T17:37:04Z</dcterms:created>
  <dcterms:modified xsi:type="dcterms:W3CDTF">2023-06-10T08:50:42Z</dcterms:modified>
</cp:coreProperties>
</file>