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ஆவியானவரே அன்பின்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இப்போ வாரும் இறங்கி வாரும்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மத்தியிலே – ஆவியானவரே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உளையான சேற்றினின்று தூக்கி எடுத்தவரே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பாவம் கழுவி தூய்மையாக்கும்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வேளையிலே - ஆவியானவரே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சீனாய் மலையினிலே இறங்கி வந்தவரே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ஆத்ம தாகம் தீர்க்க வாரும்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வேளையிலே - ஆவியானவரே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85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ஆவியின்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வரங்களினால் எம்மையும் நிரப்பிடுமே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எழுந்து ஜொலிக்க எண்ணெய் ஊற்றும்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வேளையிலே - ஆவியானவரே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664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570</TotalTime>
  <Words>54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352</cp:revision>
  <dcterms:created xsi:type="dcterms:W3CDTF">2023-03-13T17:37:04Z</dcterms:created>
  <dcterms:modified xsi:type="dcterms:W3CDTF">2023-06-10T08:59:07Z</dcterms:modified>
</cp:coreProperties>
</file>