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அழகுமில்லை சௌந்தரியமில்லை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அந்தக் கேடுற்றார் எந்தனை மீட்க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 நிந்தைகள் சுமந்தாலுமே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பதினாயிரம் பேரிலும் சிறந்தவரே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Azhagumilai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soundharymilai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keduraar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அந்தோக் கல்வாரியில்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அருமை இரட்சகரே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 அடைந்தே தொங்கினார்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iratchagarae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மாட்சிமை மறந்திழந்தோராய்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கொடுமை குருசைத் தெரிந்தெடுத்தாரே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மாய லோகத்தோ டழியாது யான்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கல்வாரியின் அன்பை அண்டிடவே (2) - அந்தக் கல்வாரியில்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maatchimai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maranthilanthoraai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Kodumaai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kurusai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therintheduthavarae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Maaya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logatho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anthidavae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Antok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kalvariyil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முள்ளின் முடியும் செவ்வங்கி அணிந்தும்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 கரங்கள் ஆணிகள் பாய்ந்தும்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குருதி வடிந்தவர் தொங்கினார்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வருந்தி மடிவோரையும் மீட்டிடவே (2) - அந்தக் கல்வாரியில்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vadinthaavar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madivoraiyum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Antok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2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166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166</cp:revision>
  <dcterms:created xsi:type="dcterms:W3CDTF">2023-03-13T17:37:04Z</dcterms:created>
  <dcterms:modified xsi:type="dcterms:W3CDTF">2024-03-28T17:47:20Z</dcterms:modified>
</cp:coreProperties>
</file>