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wise man built his house upon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wise man built his house upon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wise man built his house upon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rain came tumbling down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wise man's house stood firm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foolish man built his house upon the sand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foolish man built his house upon the sand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foolish man built his house upon the sand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rain came tumbling down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rain came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floods came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foolish man's house went "splat!"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 build your house on the Lord Jesus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your house on the Lord Jesus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your house on the Lord Jesus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blessings will come down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blessings come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your prayers go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blessings come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your prayers go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blessings come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your prayer go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build your house on the Lord Jesus Christ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38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237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670</cp:revision>
  <dcterms:created xsi:type="dcterms:W3CDTF">2023-03-13T17:37:04Z</dcterms:created>
  <dcterms:modified xsi:type="dcterms:W3CDTF">2024-06-16T11:10:45Z</dcterms:modified>
</cp:coreProperties>
</file>