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my Hands Lifted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my mouth filled with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voice of Thanks giving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bless thee Oh! Lord!!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voice of thanks giving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</a:endParaRPr>
          </a:p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ஸ்தோத்தரிப்பேன் கைகள் உயர்த்தியே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நிறைந்த நாவினால் நான் ஸ்தோத்தரிப்பேன்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போற்றிடுவேன்</a:t>
            </a:r>
            <a:r>
              <a:rPr lang="en-US" sz="2800" b="1" i="0" dirty="0">
                <a:effectLst/>
                <a:latin typeface="Times New Roman" panose="02020603050405020304" pitchFamily="18" charset="0"/>
              </a:rPr>
              <a:t>,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 நான் புகழ்ந்திடுவேன்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நிறைந்த நாவினால் நான் போற்றிடுவேன்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340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57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660</cp:revision>
  <dcterms:created xsi:type="dcterms:W3CDTF">2023-03-13T17:37:04Z</dcterms:created>
  <dcterms:modified xsi:type="dcterms:W3CDTF">2024-06-16T11:07:21Z</dcterms:modified>
</cp:coreProperties>
</file>