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be free from your burden of sin?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power in the blood, power in the blood;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o'er evil a victory win?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wonderful power in the blood.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power, power, wonder-working power,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blood of the Lamb;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power, power, wonder-working power,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precious blood of the Lamb.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be free from your passion and pride?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power in the blood, power in the blood;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for a cleansing to Calvary's tide,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wonderful power in the blood.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be whiter, much whiter than snow?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power in the blood, power in the blood;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Sin-stains are lost in its life-giving flow,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wonderful power in the blood.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do service for Jesus your King?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power in the blood, power in the blood;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Would you live daily His praises to sing?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wonderful power in the blood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30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191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676</cp:revision>
  <dcterms:created xsi:type="dcterms:W3CDTF">2023-03-13T17:37:04Z</dcterms:created>
  <dcterms:modified xsi:type="dcterms:W3CDTF">2024-06-16T11:13:23Z</dcterms:modified>
</cp:coreProperties>
</file>