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YESHUA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beloved is the most beautiful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thousands and thousands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beloved is the most beautiful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thousands and thousands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beloved is the most beautiful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Among thousands and thousands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Reigns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Reigns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Your Kingdom reigns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253</Words>
  <Application>WPS Presentation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LathaRegular</vt:lpstr>
      <vt:lpstr>Microsoft YaHei</vt:lpstr>
      <vt:lpstr>Arial Unicode MS</vt:lpstr>
      <vt:lpstr>Century Gothic</vt:lpstr>
      <vt:lpstr>Calibri</vt:lpstr>
      <vt:lpstr>Theme1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134</cp:revision>
  <dcterms:created xsi:type="dcterms:W3CDTF">2014-06-22T17:29:00Z</dcterms:created>
  <dcterms:modified xsi:type="dcterms:W3CDTF">2023-03-17T18:35:07Z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4806586084114FCF85D07F13B8C0CA82</vt:lpwstr>
  </property>
  <property fmtid="{D5CDD505-2E9C-101B-9397-08002B2CF9AE}" pid="3" name="KSOProductBuildVer">
    <vt:lpwstr>1033-11.2.0.11486</vt:lpwstr>
  </property>
</Properties>
</file>