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Hamashiach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Lion of Judah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Agunechemba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687</cp:revision>
  <dcterms:created xsi:type="dcterms:W3CDTF">2023-03-13T17:37:04Z</dcterms:created>
  <dcterms:modified xsi:type="dcterms:W3CDTF">2024-06-16T11:19:15Z</dcterms:modified>
</cp:coreProperties>
</file>