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deserve the glory and the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honour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we lift our hands in worship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we lift your holy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You are great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do miracles so great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no one else like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no one else like You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2800" b="1" dirty="0">
              <a:latin typeface="Times New Roman" panose="02020603050405020304" pitchFamily="18" charset="0"/>
            </a:endParaRPr>
          </a:p>
          <a:p>
            <a:pPr algn="ctr"/>
            <a:endParaRPr lang="en-US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மகிமை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உமக்கே துதிகள் உமக்கே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கைகளை உயர்த்தி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நாமம் போற்றுவேன்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பெரியவர் அற்புதங்கள் செய்பவர்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உமக்கீடாய் ஒருவரில்லை (2)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2203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71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690</cp:revision>
  <dcterms:created xsi:type="dcterms:W3CDTF">2023-03-13T17:37:04Z</dcterms:created>
  <dcterms:modified xsi:type="dcterms:W3CDTF">2024-06-16T11:21:29Z</dcterms:modified>
</cp:coreProperties>
</file>