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1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51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1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94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deserve the glory and the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honour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 lift our hands in worship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we lift your holy name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You are great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do miracles so great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one else like You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no one else like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kfpik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ckf;Nf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caHj;jp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ngupatH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mw;Gjq;fs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nra;gtH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ckf;fPlha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xUtupy;iy</a:t>
            </a:r>
            <a:r>
              <a:rPr lang="en-US" sz="3200" b="1" dirty="0">
                <a:latin typeface="Bamini" pitchFamily="2" charset="0"/>
              </a:rPr>
              <a:t>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68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14</cp:revision>
  <dcterms:created xsi:type="dcterms:W3CDTF">2014-06-03T15:40:16Z</dcterms:created>
  <dcterms:modified xsi:type="dcterms:W3CDTF">2016-07-24T05:35:41Z</dcterms:modified>
</cp:coreProperties>
</file>