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83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6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534400" cy="65532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are here, moving in our midst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I worship You, I worship You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 err="1">
                <a:latin typeface="Calibri" pitchFamily="34" charset="0"/>
                <a:cs typeface="Calibri" pitchFamily="34" charset="0"/>
              </a:rPr>
              <a:t>You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are here, working in this place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I worship You, I worship You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are here, moving in our midst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I worship You, I worship You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 err="1">
                <a:latin typeface="Calibri" pitchFamily="34" charset="0"/>
                <a:cs typeface="Calibri" pitchFamily="34" charset="0"/>
              </a:rPr>
              <a:t>You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are here, working in this place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I worship You, I worship You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1. You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are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 err="1">
                <a:latin typeface="Calibri" pitchFamily="34" charset="0"/>
                <a:cs typeface="Calibri" pitchFamily="34" charset="0"/>
              </a:rPr>
              <a:t>Waymaker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, miracle worker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Promise keeper, light in the darkness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My God, that is who You are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are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 err="1">
                <a:latin typeface="Calibri" pitchFamily="34" charset="0"/>
                <a:cs typeface="Calibri" pitchFamily="34" charset="0"/>
              </a:rPr>
              <a:t>Waymaker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, miracle worker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Promise keeper, light in the darkness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My God, that is who You are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2. You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are here, touching every heart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I worship You, I worship You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 err="1">
                <a:latin typeface="Calibri" pitchFamily="34" charset="0"/>
                <a:cs typeface="Calibri" pitchFamily="34" charset="0"/>
              </a:rPr>
              <a:t>You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are here, healing every heart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I worship You, I worship You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3. You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are here, turning lives around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I worship You, I worship You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 err="1">
                <a:latin typeface="Calibri" pitchFamily="34" charset="0"/>
                <a:cs typeface="Calibri" pitchFamily="34" charset="0"/>
              </a:rPr>
              <a:t>You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 are here, mending every heart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I worship You, yeah, I worship You, Lord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4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. That is who You are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Oh, that is who You are (That is who You are)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Oh, and that is who You are (That is who You are)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Jesus, that is who You are (That is who You are)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Oh, we lift You up, that is who You are (That is who You are)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My Jesus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5. Even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when I don't see it, You're working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Even when I don't feel it, You're working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You never stop, You never stop working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You never stop, You never stop working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73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Saranya</cp:lastModifiedBy>
  <cp:revision>44</cp:revision>
  <dcterms:created xsi:type="dcterms:W3CDTF">2014-06-03T15:40:16Z</dcterms:created>
  <dcterms:modified xsi:type="dcterms:W3CDTF">2021-09-26T06:53:00Z</dcterms:modified>
</cp:coreProperties>
</file>