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hiding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always fill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songs of deliverance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Whenever I am afraid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trust in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trust in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weak say I am strong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strength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are my hiding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will trust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hiding place (I will trust in You)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always fill my heart (Let the weak say I am strong)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songs of deliverance (In the strength of the Lord)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Whenever I am afraid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trust in You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மறைவிடம்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நிரப்பும்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மீட்பின் துதி பாடல்களால்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பயந்திடும் பொழுது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நம்புவேன் உம்மை(2)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பெலவீனன் பெலவான் தேவனின் பெலத்தால்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மறைவிடம்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742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142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702</cp:revision>
  <dcterms:created xsi:type="dcterms:W3CDTF">2023-03-13T17:37:04Z</dcterms:created>
  <dcterms:modified xsi:type="dcterms:W3CDTF">2024-06-16T11:30:26Z</dcterms:modified>
</cp:coreProperties>
</file>