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83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6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534400" cy="65532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are my hiding place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always fill my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With songs of deliverance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Whenever I am afraid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trust in You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trust in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Let the weak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say 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am strong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the strength of the Lord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are my hiding place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always fill my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With songs of deliverance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Whenever I am afraid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trust in You</a:t>
            </a:r>
          </a:p>
        </p:txBody>
      </p:sp>
    </p:spTree>
    <p:extLst>
      <p:ext uri="{BB962C8B-B14F-4D97-AF65-F5344CB8AC3E}">
        <p14:creationId xmlns:p14="http://schemas.microsoft.com/office/powerpoint/2010/main" val="151007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trust in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Let the weak say I am strong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the strength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trust in You</a:t>
            </a:r>
          </a:p>
        </p:txBody>
      </p:sp>
    </p:spTree>
    <p:extLst>
      <p:ext uri="{BB962C8B-B14F-4D97-AF65-F5344CB8AC3E}">
        <p14:creationId xmlns:p14="http://schemas.microsoft.com/office/powerpoint/2010/main" val="201507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are my hiding place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always fill my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With songs of deliverance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Whenever I am afraid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trust in You</a:t>
            </a:r>
          </a:p>
        </p:txBody>
      </p:sp>
    </p:spTree>
    <p:extLst>
      <p:ext uri="{BB962C8B-B14F-4D97-AF65-F5344CB8AC3E}">
        <p14:creationId xmlns:p14="http://schemas.microsoft.com/office/powerpoint/2010/main" val="215868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trust in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Let the weak say I am strong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the strength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trust in You</a:t>
            </a:r>
          </a:p>
        </p:txBody>
      </p:sp>
    </p:spTree>
    <p:extLst>
      <p:ext uri="{BB962C8B-B14F-4D97-AF65-F5344CB8AC3E}">
        <p14:creationId xmlns:p14="http://schemas.microsoft.com/office/powerpoint/2010/main" val="225825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are my hiding place (I will trust in You)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always fill my heart (Let the weak say I am strong)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With songs of deliverance (In the strength of the Lord)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Whenever I am afraid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trust in You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kiwtplk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cs;sk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epug;Gk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kPl;gpd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ghly;fshy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gae;jpLk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nghOJ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ek;GNtd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ngytPdd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ngythd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ngyj;jhy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marL="109728" indent="0" algn="r">
              <a:buNone/>
            </a:pP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kiwtplk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959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47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24</cp:revision>
  <dcterms:created xsi:type="dcterms:W3CDTF">2014-06-03T15:40:16Z</dcterms:created>
  <dcterms:modified xsi:type="dcterms:W3CDTF">2019-10-17T17:39:46Z</dcterms:modified>
</cp:coreProperties>
</file>