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மறவாமல் நினைத்தீரையா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மனதார நன்றி சொல்வேன்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இரவும் பகலும் எனை நினைத்து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 நடத்தினீரே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Ninaitheeraiyaa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Manadhaara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ஐயா ஆ.... ஆ....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கோடி கோடி நன்றி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Nanadri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எபிநேசர் நீர்தானையா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 உதவினீரே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எல்ரோயீ எல்ரோயீ என்னையும் கண்டீரே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எப்படி நான் நன்றி சொல்வேன்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Ebinesar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Udhavineerae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பெலவீன நேரங்களில் பெலன் தந்தீரையா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சுகமானேன் சுகமானேன்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தழும்புகளால் சுகமானேன்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குடும்ப மருத்துவர் நீரே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Sugamaanen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Sugamaanen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Thazhumbugalaal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Sugamaanen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Kudumba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Maruththuvar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தடைகளை உடைத்தீரையா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தள்ளாடவிடவில்லையே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சோர்ந்து போன நேரமெல்லாம்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தூக்கி என்னை சுமந்து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 தந்து தேற்றினீரே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Udaiththeeraiya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vidavillaiyae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Neramellaam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Thaettrineerae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95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671</TotalTime>
  <Words>174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494</cp:revision>
  <dcterms:created xsi:type="dcterms:W3CDTF">2023-03-13T17:37:04Z</dcterms:created>
  <dcterms:modified xsi:type="dcterms:W3CDTF">2024-03-16T17:18:18Z</dcterms:modified>
</cp:coreProperties>
</file>