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மறவார் இயேசு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இமைப் பொழுதிலும் உன்னை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மறவார் இயேசு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உருவாக்கின இயேசு மறவார்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poluthilum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vuruvaakina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அழைத்தவர் உன்னை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அபிஷேகம் செய்தவர்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மனிதனின் அன்பு நிலைமாறினாலும்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மகிமையின் தேவன் உன்னை மறவார்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Abishegam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nilaimaarinaalum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தரிசனம் தந்தவர்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தாங்கி நடத்திட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எப்பக்கம் நெருக்கங்கள் உனை சூழ்ந்த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எலியாவின் தேவன் உன்னை மறவார்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Tharishanam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Epakkam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Eliyavin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வாக்குத்தத்தம்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தந்தவர்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உனக்கு வழிகாட்டி நடத்திட மறவார்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வானமும் பூமியும் நிலைமாறினாலும்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வார்த்தையை நிறைவேற்ற மறவார்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Vakkuthatham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valikatti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nilaimaarinaalum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128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650</TotalTime>
  <Words>136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452</cp:revision>
  <dcterms:created xsi:type="dcterms:W3CDTF">2023-03-13T17:37:04Z</dcterms:created>
  <dcterms:modified xsi:type="dcterms:W3CDTF">2024-03-10T11:43:44Z</dcterms:modified>
</cp:coreProperties>
</file>