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மறவார் இயேசு மறவார் -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இமைப் பொழுதிலும்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மறவார் இயேசு மறவார் -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உருவாக்கிய இயேசு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poluthilum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அழைத்தவர் உன்னை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செய்தவர்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மனிதனின் அன்பு நிலை மாறினாலும்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மகிமையின் தேவன் உன்னை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Apishaekam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தரிசனம் தந்தவர்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தாங்கியே நடத்திட மறவார் - எப்பக்கம்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நெருக்கங்கள் உன்னை சூழ்ந்திட்டாலும்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தேவன் உன்னை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Eppakkam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soolnthittalum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வாக்குத்தத்தம் தந்தவர்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வழிகாட்டி நடத்திட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வானமும் பூமியும் நிலை மாறினாலும்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வார்த்தையை நிறைவேற்ற மறவார் – 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Vaakkuththaththam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Valikaatti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672</TotalTime>
  <Words>145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496</cp:revision>
  <dcterms:created xsi:type="dcterms:W3CDTF">2023-03-13T17:37:04Z</dcterms:created>
  <dcterms:modified xsi:type="dcterms:W3CDTF">2024-03-16T17:22:46Z</dcterms:modified>
</cp:coreProperties>
</file>