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8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C74-06E7-48C9-9BBD-1FAEF83CD253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hi-IN" sz="2800" b="1" dirty="0"/>
              <a:t>मेरा दिल बने तेरा सिंहासन</a:t>
            </a:r>
            <a:br>
              <a:rPr lang="hi-IN" sz="2800" dirty="0"/>
            </a:br>
            <a:r>
              <a:rPr lang="hi-IN" sz="2800" b="1" dirty="0"/>
              <a:t>मेरी आत्मा तेरा आसन</a:t>
            </a:r>
            <a:br>
              <a:rPr lang="hi-IN" sz="2800" dirty="0"/>
            </a:br>
            <a:r>
              <a:rPr lang="hi-IN" sz="2800" b="1" dirty="0"/>
              <a:t>मेरे मन में हो तू विराजमान</a:t>
            </a:r>
            <a:br>
              <a:rPr lang="hi-IN" sz="2800" dirty="0"/>
            </a:br>
            <a:r>
              <a:rPr lang="hi-IN" sz="2800" b="1" dirty="0"/>
              <a:t>येशु मेरे तू है बड़ा महान</a:t>
            </a:r>
            <a:endParaRPr lang="en-IN" sz="2800" b="1" dirty="0"/>
          </a:p>
          <a:p>
            <a:pPr algn="ctr"/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Mera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bane tera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sinhasan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Meri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aatma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tera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aasann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Mere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virajmaan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Yeshu mere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bada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mahaan</a:t>
            </a: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hi-IN" sz="2800" b="1" dirty="0"/>
              <a:t>येशुआ येशुआ</a:t>
            </a:r>
            <a:br>
              <a:rPr lang="hi-IN" sz="2800" dirty="0"/>
            </a:br>
            <a:r>
              <a:rPr lang="hi-IN" sz="2800" b="1" dirty="0"/>
              <a:t>येशुआ मेरे मन में समा जा</a:t>
            </a:r>
            <a:br>
              <a:rPr lang="hi-IN" sz="2800" dirty="0"/>
            </a:br>
            <a:r>
              <a:rPr lang="hi-IN" sz="2800" b="1" dirty="0"/>
              <a:t>येशुआ मेरे मन में समा जा</a:t>
            </a:r>
            <a:endParaRPr lang="en-IN" sz="2800" b="1" dirty="0"/>
          </a:p>
          <a:p>
            <a:pPr algn="ctr"/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Yeshuaa yeshuaa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Yeshuaa mere man mein samaaja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Yeshuaa mere man mein samaaja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9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hi-IN" sz="2800" b="1" dirty="0"/>
              <a:t>मेरे चेहरे पे तेरी रोशनी चमके</a:t>
            </a:r>
            <a:br>
              <a:rPr lang="hi-IN" sz="2800" dirty="0"/>
            </a:br>
            <a:r>
              <a:rPr lang="hi-IN" sz="2800" b="1" dirty="0"/>
              <a:t>मेरी बातों से तेरी खुशबू महके</a:t>
            </a:r>
            <a:br>
              <a:rPr lang="hi-IN" sz="2800" dirty="0"/>
            </a:br>
            <a:r>
              <a:rPr lang="hi-IN" sz="2800" b="1" dirty="0"/>
              <a:t>मेरा जीवन बने तेरी स्तुति का स्थान</a:t>
            </a:r>
            <a:br>
              <a:rPr lang="hi-IN" sz="2800" dirty="0"/>
            </a:br>
            <a:r>
              <a:rPr lang="hi-IN" sz="2800" b="1" dirty="0"/>
              <a:t>तेरी प्रशंसा करते मेरी जुबान</a:t>
            </a:r>
            <a:br>
              <a:rPr lang="hi-IN" sz="2800" dirty="0"/>
            </a:br>
            <a:r>
              <a:rPr lang="hi-IN" sz="2800" b="1" dirty="0"/>
              <a:t>- येशुआ येशुआ</a:t>
            </a:r>
            <a:endParaRPr lang="en-IN" sz="2800" b="1" dirty="0"/>
          </a:p>
          <a:p>
            <a:pPr algn="ctr"/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Mere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chehre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roshni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chamke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Meri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baato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khushboo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mahke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Mera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jivan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bane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stuti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Teri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prashansa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karte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meri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jubaan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Yeshuaa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yeshuaa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hi-IN" sz="2800" b="1" dirty="0"/>
              <a:t>तुझे देखना मैं चाहूँ</a:t>
            </a:r>
            <a:br>
              <a:rPr lang="hi-IN" sz="2800" dirty="0"/>
            </a:br>
            <a:r>
              <a:rPr lang="hi-IN" sz="2800" b="1" dirty="0"/>
              <a:t>तेरे और येशु करीबी आऊँ</a:t>
            </a:r>
            <a:br>
              <a:rPr lang="hi-IN" sz="2800" dirty="0"/>
            </a:br>
            <a:r>
              <a:rPr lang="hi-IN" sz="2800" b="1" dirty="0"/>
              <a:t>कितना है तू प्यारा प्रभु</a:t>
            </a:r>
            <a:br>
              <a:rPr lang="hi-IN" sz="2800" dirty="0"/>
            </a:br>
            <a:r>
              <a:rPr lang="hi-IN" sz="2800" b="1" dirty="0"/>
              <a:t>तेरी महिमा मैं सबको सुनाऊं</a:t>
            </a:r>
            <a:br>
              <a:rPr lang="hi-IN" sz="2800" dirty="0"/>
            </a:br>
            <a:r>
              <a:rPr lang="hi-IN" sz="2800" b="1" dirty="0"/>
              <a:t>- येशुआ येशुआ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Tujhe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dekhna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main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chahoon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Tere aur Yeshu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karib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aaoon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Kitna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pyara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prabhu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Teri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mahima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main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sabko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sunau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Yeshuaa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yeshuaa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6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053E6-3DC1-1D0E-1A9A-B61A9CB7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8D45BC-93CF-94A1-CA99-13BECB88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hi-IN" sz="2800" b="1" dirty="0"/>
              <a:t>मेरी जिंदगी है तेरी</a:t>
            </a:r>
            <a:br>
              <a:rPr lang="hi-IN" sz="2800" dirty="0"/>
            </a:br>
            <a:r>
              <a:rPr lang="hi-IN" sz="2800" b="1" dirty="0"/>
              <a:t>येशु तू है शान मेरी</a:t>
            </a:r>
            <a:br>
              <a:rPr lang="hi-IN" sz="2800" dirty="0"/>
            </a:br>
            <a:r>
              <a:rPr lang="hi-IN" sz="2800" b="1" dirty="0"/>
              <a:t>खुद का लहू देकर तूने</a:t>
            </a:r>
            <a:br>
              <a:rPr lang="hi-IN" sz="2800" dirty="0"/>
            </a:br>
            <a:r>
              <a:rPr lang="hi-IN" sz="2800" b="1" dirty="0"/>
              <a:t>मेरी जिंदगी है सवारी</a:t>
            </a:r>
            <a:br>
              <a:rPr lang="hi-IN" sz="2800" dirty="0"/>
            </a:br>
            <a:r>
              <a:rPr lang="hi-IN" sz="2800" b="1" dirty="0"/>
              <a:t>- येशुआ येशुआ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Meri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zindagi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Yeshu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shaan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meri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Khud ka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lahu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deke tune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Meri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zindagi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hain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sawari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Yeshuaa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yeshuaa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982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</TotalTime>
  <Words>243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64</cp:revision>
  <dcterms:created xsi:type="dcterms:W3CDTF">2014-06-22T16:50:13Z</dcterms:created>
  <dcterms:modified xsi:type="dcterms:W3CDTF">2025-07-19T06:13:49Z</dcterms:modified>
</cp:coreProperties>
</file>