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Messiah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Ratchahar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Samathana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Prabhu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Unnatha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Devan (2)</a:t>
            </a:r>
            <a:br>
              <a:rPr lang="en-IN" sz="32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</a:rPr>
              <a:t>Mannil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Samathanam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Vinnyl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Magimai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Vinnulagil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Endtrandrumae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Magimai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- Messiah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</a:rPr>
              <a:t>Vaanin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Jothi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Natchathram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Aachariya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Natchathriram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Nitham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Vazhiyai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Kaatichellum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Manga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Vellicham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Manga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Vellicham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- Messiah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7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Ullagathikku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Panniyum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Kullirum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Poomiyil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Pallaganaaga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Pallaganaaga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Messiah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751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673</TotalTime>
  <Words>71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502</cp:revision>
  <dcterms:created xsi:type="dcterms:W3CDTF">2023-03-13T17:37:04Z</dcterms:created>
  <dcterms:modified xsi:type="dcterms:W3CDTF">2024-03-16T17:38:37Z</dcterms:modified>
</cp:coreProperties>
</file>