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1600" y="1803405"/>
            <a:ext cx="9448800" cy="1825096"/>
          </a:xfrm>
        </p:spPr>
        <p:txBody>
          <a:bodyPr anchor="b">
            <a:normAutofit/>
          </a:bodyPr>
          <a:lstStyle>
            <a:lvl1pPr algn="l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632201"/>
            <a:ext cx="9448800" cy="685800"/>
          </a:xfrm>
        </p:spPr>
        <p:txBody>
          <a:bodyPr>
            <a:normAutofit/>
          </a:bodyPr>
          <a:lstStyle>
            <a:lvl1pPr marL="0" indent="0" algn="l">
              <a:buNone/>
              <a:defRPr sz="20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909561" y="4314328"/>
            <a:ext cx="2910840" cy="374642"/>
          </a:xfrm>
        </p:spPr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371600" y="4323845"/>
            <a:ext cx="6400800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1430866"/>
            <a:ext cx="2743200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0488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77" y="4697360"/>
            <a:ext cx="10822034" cy="81935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81727" y="941439"/>
            <a:ext cx="10821840" cy="3478161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5516715"/>
            <a:ext cx="10820400" cy="701969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58497859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2"/>
            <a:ext cx="10820400" cy="2802467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9133"/>
            <a:ext cx="10130516" cy="999067"/>
          </a:xfrm>
        </p:spPr>
        <p:txBody>
          <a:bodyPr anchor="ctr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2670828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Picture 12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67" y="753533"/>
            <a:ext cx="10151533" cy="2604495"/>
          </a:xfrm>
        </p:spPr>
        <p:txBody>
          <a:bodyPr anchor="ctr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303865" y="3365556"/>
            <a:ext cx="9592736" cy="4444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959862"/>
            <a:ext cx="10151533" cy="679871"/>
          </a:xfrm>
        </p:spPr>
        <p:txBody>
          <a:bodyPr anchor="ctr"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9941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  <p:sp>
        <p:nvSpPr>
          <p:cNvPr id="9" name="TextBox 8"/>
          <p:cNvSpPr txBox="1"/>
          <p:nvPr/>
        </p:nvSpPr>
        <p:spPr>
          <a:xfrm>
            <a:off x="476250" y="93345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10984230" y="2701290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5591909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24495" y="1124701"/>
            <a:ext cx="10146186" cy="2511835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024467" y="3648315"/>
            <a:ext cx="10144654" cy="999885"/>
          </a:xfrm>
        </p:spPr>
        <p:txBody>
          <a:bodyPr anchor="t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814452" y="378883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685800" y="378883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6593988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2895600" y="761999"/>
            <a:ext cx="8610599" cy="1303867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685800" y="2202080"/>
            <a:ext cx="3456432" cy="617320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685799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68800" y="2201333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366858" y="2904067"/>
            <a:ext cx="3456432" cy="331461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51800" y="2192866"/>
            <a:ext cx="3456432" cy="626534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8051801" y="2904565"/>
            <a:ext cx="3456432" cy="331413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8963382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599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688618" y="4191000"/>
            <a:ext cx="3451582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88618" y="2362200"/>
            <a:ext cx="3451582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688618" y="4873764"/>
            <a:ext cx="3451582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374263" y="4191000"/>
            <a:ext cx="3448935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374263" y="2362200"/>
            <a:ext cx="3448936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374264" y="4873763"/>
            <a:ext cx="344893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8049731" y="4191000"/>
            <a:ext cx="3456469" cy="682765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49855" y="2362200"/>
            <a:ext cx="3447878" cy="1524000"/>
          </a:xfrm>
          <a:prstGeom prst="roundRect">
            <a:avLst>
              <a:gd name="adj" fmla="val 0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8049731" y="4873761"/>
            <a:ext cx="3452445" cy="1344921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8325393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5800" y="2194559"/>
            <a:ext cx="10820400" cy="40241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0550381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48800" y="745066"/>
            <a:ext cx="2057400" cy="3903133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024466" y="745067"/>
            <a:ext cx="8204201" cy="3903133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79941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0"/>
            <a:ext cx="6991492" cy="36512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0968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5182745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 descr="C0-HD-BTM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4375150"/>
            <a:ext cx="12192000" cy="248285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753533"/>
            <a:ext cx="10820399" cy="2801935"/>
          </a:xfrm>
        </p:spPr>
        <p:txBody>
          <a:bodyPr anchor="b">
            <a:normAutofit/>
          </a:bodyPr>
          <a:lstStyle>
            <a:lvl1pPr algn="r"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24467" y="3641725"/>
            <a:ext cx="10490200" cy="955675"/>
          </a:xfrm>
        </p:spPr>
        <p:txBody>
          <a:bodyPr>
            <a:normAutofit/>
          </a:bodyPr>
          <a:lstStyle>
            <a:lvl1pPr marL="0" indent="0" algn="r">
              <a:buNone/>
              <a:defRPr sz="22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814452" y="381000"/>
            <a:ext cx="2910840" cy="365125"/>
          </a:xfrm>
        </p:spPr>
        <p:txBody>
          <a:bodyPr/>
          <a:lstStyle>
            <a:lvl1pPr algn="r">
              <a:defRPr/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685800" y="381001"/>
            <a:ext cx="6991492" cy="364065"/>
          </a:xfrm>
        </p:spPr>
        <p:txBody>
          <a:bodyPr/>
          <a:lstStyle/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862452" y="381000"/>
            <a:ext cx="643748" cy="365125"/>
          </a:xfrm>
        </p:spPr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545216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58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194559"/>
            <a:ext cx="5334000" cy="402412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086450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95600" y="762000"/>
            <a:ext cx="8610600" cy="12954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4409" y="2183802"/>
            <a:ext cx="5079991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5800" y="3132666"/>
            <a:ext cx="5311775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0" y="2183802"/>
            <a:ext cx="5105400" cy="823912"/>
          </a:xfrm>
        </p:spPr>
        <p:txBody>
          <a:bodyPr anchor="b">
            <a:normAutofit/>
          </a:bodyPr>
          <a:lstStyle>
            <a:lvl1pPr marL="0" indent="0">
              <a:buNone/>
              <a:defRPr sz="28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132666"/>
            <a:ext cx="5334000" cy="308601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61368468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936301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7194324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411480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995582" y="746759"/>
            <a:ext cx="6510618" cy="5471925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411480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20798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1524000"/>
            <a:ext cx="6873240" cy="1600200"/>
          </a:xfrm>
        </p:spPr>
        <p:txBody>
          <a:bodyPr anchor="b"/>
          <a:lstStyle>
            <a:lvl1pPr algn="l"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861238" y="751241"/>
            <a:ext cx="3644962" cy="5467443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5800" y="3124199"/>
            <a:ext cx="6873240" cy="3094485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9148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C0-HD-TOP.png"/>
          <p:cNvPicPr>
            <a:picLocks noChangeAspect="1"/>
          </p:cNvPicPr>
          <p:nvPr/>
        </p:nvPicPr>
        <p:blipFill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14414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895600" y="764373"/>
            <a:ext cx="8610600" cy="1293028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2194560"/>
            <a:ext cx="10820400" cy="4024125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595360" y="6356350"/>
            <a:ext cx="291084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D84235E-3755-4F47-91F2-C2CAA65F8660}" type="datetimeFigureOut">
              <a:rPr lang="en-IN" smtClean="0"/>
              <a:t>16-03-2024</a:t>
            </a:fld>
            <a:endParaRPr lang="en-IN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85800" y="6355845"/>
            <a:ext cx="7772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63000" y="3810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F78952-3B9E-48F3-BBDF-61929D5508D4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0724269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r" defTabSz="914400" rtl="0" eaLnBrk="1" latinLnBrk="0" hangingPunct="1">
        <a:lnSpc>
          <a:spcPct val="90000"/>
        </a:lnSpc>
        <a:spcBef>
          <a:spcPct val="0"/>
        </a:spcBef>
        <a:buNone/>
        <a:defRPr sz="40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2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மிகுந்த ஆனந்த சந்தோஷம்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என்னோடே இருப்பதால்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குறையில்லையே குறையில்லையே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என் கர்த்தர் என் மேய்ப்பர்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Miguntha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Aanantha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Santhosam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Kuraiyillayea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Kuraiyillayea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Karthar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Meypar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383539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marL="514350" indent="-514350" algn="ctr">
              <a:buAutoNum type="arabicPeriod"/>
            </a:pPr>
            <a:r>
              <a:rPr lang="ta-IN" sz="3200" b="1" i="0" dirty="0">
                <a:effectLst/>
                <a:latin typeface="Times New Roman" panose="02020603050405020304" pitchFamily="18" charset="0"/>
              </a:rPr>
              <a:t>ஆத்துமா தேற்றுகிறார்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புதுபெலன் தருகின்றார்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அவர் நாமத்தினிமித்தம் நீதியின் பாதையில்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நித்தம் நடத்துகிறார்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1.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Aathuma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Thetrugirar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Pudubelan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Tharuginar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Avar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Namathinimitham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Neethiyin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Nithamum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Nadathuginrar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6958337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2. எதிரிகள் கண்முன்னே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விருந்து படைக்கின்றார்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புது எண்ணெய் அபிஷேகம் என் தலைமேல்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நிரம்பியது என் பாத்திரம்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2.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Yethirigalin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Kanmunnea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Virunthu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Padaikinrar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Yennaiyal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Abishegam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Thalaiyil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Nirambiyathu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Yen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Pathiram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826779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3. ஜீவனுள்ள நாட்களெல்லாம்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கிருபை என்னைத் தொடரும்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நன்மையும் தயவும் நாளெல்லாம் தொடரும்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உயிருள்ள நாட்களெல்லாம் அவர்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3.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Jeevanulla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Natgallellam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Kirubai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Yennai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Nanmayum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Thayavum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Nallellam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Thodarum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Uyirulla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Naatkallellam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- Avar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2677513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 dirty="0">
                <a:effectLst/>
                <a:latin typeface="Times New Roman" panose="02020603050405020304" pitchFamily="18" charset="0"/>
              </a:rPr>
              <a:t>4. புல்லுள்ள இடங்களிலே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இளைப்பாறச் செய்கின்றார்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அமர்ந்த தண்ணீர்கள் அருகினிலே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அனுதினம் நடத்துகின்றார்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4.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Pullulla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Idangalilae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Ilaipaara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Seiginrar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Amarntha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Thaneergal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Aruginil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Anuthinam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Nadathuginrar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4235727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ubtitle 8">
            <a:extLst>
              <a:ext uri="{FF2B5EF4-FFF2-40B4-BE49-F238E27FC236}">
                <a16:creationId xmlns:a16="http://schemas.microsoft.com/office/drawing/2014/main" id="{0ECCFD39-F83C-7283-B295-92C930202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0" y="0"/>
            <a:ext cx="12192000" cy="6858000"/>
          </a:xfrm>
        </p:spPr>
        <p:txBody>
          <a:bodyPr>
            <a:normAutofit/>
          </a:bodyPr>
          <a:lstStyle/>
          <a:p>
            <a:pPr algn="ctr"/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i="0">
              <a:effectLst/>
              <a:latin typeface="Times New Roman" panose="02020603050405020304" pitchFamily="18" charset="0"/>
            </a:endParaRPr>
          </a:p>
          <a:p>
            <a:pPr algn="ctr"/>
            <a:r>
              <a:rPr lang="ta-IN" sz="3200" b="1" i="0">
                <a:effectLst/>
                <a:latin typeface="Times New Roman" panose="02020603050405020304" pitchFamily="18" charset="0"/>
              </a:rPr>
              <a:t>5</a:t>
            </a:r>
            <a:r>
              <a:rPr lang="ta-IN" sz="3200" b="1" i="0" dirty="0">
                <a:effectLst/>
                <a:latin typeface="Times New Roman" panose="02020603050405020304" pitchFamily="18" charset="0"/>
              </a:rPr>
              <a:t>. இருள்சூழ் பள்ளத்தாக்கில் நான்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நடக்க நேர்ந்தாலும்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தகப்பன் என்னோடு இருப்பதனால்</a:t>
            </a:r>
            <a:br>
              <a:rPr lang="ta-IN" sz="3200" dirty="0"/>
            </a:br>
            <a:r>
              <a:rPr lang="ta-IN" sz="3200" b="1" i="0" dirty="0">
                <a:effectLst/>
                <a:latin typeface="Times New Roman" panose="02020603050405020304" pitchFamily="18" charset="0"/>
              </a:rPr>
              <a:t>தடுமாற்றம் எனக்கில்லையே</a:t>
            </a:r>
            <a:endParaRPr lang="en-IN" sz="3200" b="1" i="0" dirty="0">
              <a:effectLst/>
              <a:latin typeface="Times New Roman" panose="02020603050405020304" pitchFamily="18" charset="0"/>
            </a:endParaRPr>
          </a:p>
          <a:p>
            <a:pPr algn="ctr"/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  <a:p>
            <a:pPr algn="ctr"/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5.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Irulsool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Pallathakkil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Nan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Nadakka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Nernthalum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Thagappan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Yennodu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Irupathanal</a:t>
            </a:r>
            <a:br>
              <a:rPr lang="en-IN" sz="3200" dirty="0">
                <a:latin typeface="Arial" panose="020B0604020202020204" pitchFamily="34" charset="0"/>
                <a:cs typeface="Arial" panose="020B0604020202020204" pitchFamily="34" charset="0"/>
              </a:rPr>
            </a:b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Thadumatram</a:t>
            </a:r>
            <a:r>
              <a:rPr lang="en-IN" sz="3200" b="1" i="0" dirty="0">
                <a:effectLst/>
                <a:latin typeface="Arial" panose="020B0604020202020204" pitchFamily="34" charset="0"/>
                <a:cs typeface="Arial" panose="020B0604020202020204" pitchFamily="34" charset="0"/>
              </a:rPr>
              <a:t> </a:t>
            </a:r>
            <a:r>
              <a:rPr lang="en-IN" sz="3200" b="1" i="0" dirty="0" err="1">
                <a:effectLst/>
                <a:latin typeface="Arial" panose="020B0604020202020204" pitchFamily="34" charset="0"/>
                <a:cs typeface="Arial" panose="020B0604020202020204" pitchFamily="34" charset="0"/>
              </a:rPr>
              <a:t>Yenakillaye</a:t>
            </a:r>
            <a:endParaRPr lang="en-IN" sz="3200" b="1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50799155"/>
      </p:ext>
    </p:extLst>
  </p:cSld>
  <p:clrMapOvr>
    <a:masterClrMapping/>
  </p:clrMapOvr>
</p:sld>
</file>

<file path=ppt/theme/theme1.xml><?xml version="1.0" encoding="utf-8"?>
<a:theme xmlns:a="http://schemas.openxmlformats.org/drawingml/2006/main" name="Vapor Trail">
  <a:themeElements>
    <a:clrScheme name="Vapor Trail">
      <a:dk1>
        <a:sysClr val="windowText" lastClr="000000"/>
      </a:dk1>
      <a:lt1>
        <a:sysClr val="window" lastClr="FFFFFF"/>
      </a:lt1>
      <a:dk2>
        <a:srgbClr val="454545"/>
      </a:dk2>
      <a:lt2>
        <a:srgbClr val="DADADA"/>
      </a:lt2>
      <a:accent1>
        <a:srgbClr val="DF2E28"/>
      </a:accent1>
      <a:accent2>
        <a:srgbClr val="FE801A"/>
      </a:accent2>
      <a:accent3>
        <a:srgbClr val="E9BF35"/>
      </a:accent3>
      <a:accent4>
        <a:srgbClr val="81BB42"/>
      </a:accent4>
      <a:accent5>
        <a:srgbClr val="32C7A9"/>
      </a:accent5>
      <a:accent6>
        <a:srgbClr val="4A9BDC"/>
      </a:accent6>
      <a:hlink>
        <a:srgbClr val="F0532B"/>
      </a:hlink>
      <a:folHlink>
        <a:srgbClr val="F38B53"/>
      </a:folHlink>
    </a:clrScheme>
    <a:fontScheme name="Vapor Trail">
      <a:maj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Vapor Trail">
      <a:fillStyleLst>
        <a:solidFill>
          <a:schemeClr val="phClr"/>
        </a:solidFill>
        <a:gradFill rotWithShape="1">
          <a:gsLst>
            <a:gs pos="0">
              <a:schemeClr val="phClr">
                <a:tint val="69000"/>
                <a:alpha val="100000"/>
                <a:satMod val="109000"/>
                <a:lumMod val="110000"/>
              </a:schemeClr>
            </a:gs>
            <a:gs pos="52000">
              <a:schemeClr val="phClr">
                <a:tint val="74000"/>
                <a:satMod val="100000"/>
                <a:lumMod val="104000"/>
              </a:schemeClr>
            </a:gs>
            <a:gs pos="100000">
              <a:schemeClr val="phClr">
                <a:tint val="78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satMod val="100000"/>
                <a:lumMod val="104000"/>
              </a:schemeClr>
            </a:gs>
            <a:gs pos="78000">
              <a:schemeClr val="phClr">
                <a:shade val="100000"/>
                <a:satMod val="110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  <a:scene3d>
            <a:camera prst="orthographicFront">
              <a:rot lat="0" lon="0" rev="0"/>
            </a:camera>
            <a:lightRig rig="threePt" dir="t"/>
          </a:scene3d>
          <a:sp3d>
            <a:bevelT w="25400" h="12700"/>
          </a:sp3d>
        </a:effectStyle>
        <a:effectStyle>
          <a:effectLst>
            <a:outerShdw blurRad="57150" dist="19050" dir="5400000" algn="ctr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threePt" dir="t"/>
          </a:scene3d>
          <a:sp3d>
            <a:bevelT w="50800" h="2540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Vapor Trail" id="{4FDF2955-7D9C-493C-B9F9-C205151B46CD}" vid="{8F31A783-2159-4870-BC29-2BA7D038EA4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TM04033937[[fn=Vapor Trail]]</Template>
  <TotalTime>675</TotalTime>
  <Words>187</Words>
  <Application>Microsoft Office PowerPoint</Application>
  <PresentationFormat>Widescreen</PresentationFormat>
  <Paragraphs>27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0" baseType="lpstr">
      <vt:lpstr>Arial</vt:lpstr>
      <vt:lpstr>Century Gothic</vt:lpstr>
      <vt:lpstr>Times New Roman</vt:lpstr>
      <vt:lpstr>Vapor Trail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919626910278</dc:creator>
  <cp:lastModifiedBy>919626910278</cp:lastModifiedBy>
  <cp:revision>504</cp:revision>
  <dcterms:created xsi:type="dcterms:W3CDTF">2023-03-13T17:37:04Z</dcterms:created>
  <dcterms:modified xsi:type="dcterms:W3CDTF">2024-03-16T17:43:14Z</dcterms:modified>
</cp:coreProperties>
</file>