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முடிந்தது எல்லாம் முடிந்தது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 சிலுவையில் சொன்னார்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முடிந்தது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முடிந்தது எல்லாம் முடிந்தது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பாவம் சாபம் தரித்திரம்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முடிந்தது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tharithiram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முடிந்தது (எல்லாம்) முடிந்தது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எல்லாம் எனக்காய்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செய்து முடித்ததால்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mudithathal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சிலுவையை எடுத்தார்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எதிரியை அடித்தார்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கரத்தை பிடித்தார்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 (நித்திய) ஜீவனைக் கொடுத்தார்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koduthar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நம் விலையை கொடுத்தார்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இடத்தை எடுத்தார்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மரித்து மீண்டும் உயிர்த்தார்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புதிய துவக்கம் அளித்தார்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முடிந்தது நேரம் முடிந்தது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சாபம் தரித்திரம் வியாதிக்கு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நேரம் முடிந்தது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mudinthathu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174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162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2023-04-06T01:18:44Z</dcterms:modified>
</cp:coreProperties>
</file>