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முடிவில்லாதவரே நல்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முடிவை தருபவரே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விண்ணப்பத்திற்கும்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கண்ணீருக்கும் பதிலை அளிப்பவரே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Mudivilladhavare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Tharubavare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Vinnappathitkum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Kanneerukum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Alippavare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புகலிடமே என் மறைவிடமே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சமாதானமே சம்பூரணமே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ஆறுதலே என் அக்களிப்பே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எந்நாளும் ஆராதிப்பேன்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Maraividame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Samadhaaname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Sampuraname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Aarudhale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Akkalippe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நடத்தின எபினேசர்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நடத்திடுவீர்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இனிமேலும் தாங்கும் கரம் உம்முடையதே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காத்திடுமே – 2 – புகலிடமே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Ebenezer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Inimelum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Ummudaiyadhe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ஓங்கிய புயமும் அடைக்கலம்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வழுவாமல் காத்திடுவீர்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ஒருவராய் பெரிய காரியம் செய்வீர்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ஒத்தாசை அனுப்பிடுவீர் – 2 – புகலிடமே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Vazhuvamal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Anuppiduveer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உன்னதமானவர் மறைவில் இருப்பதால்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வல்லவர் நிழல் தங்குவேன்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அடைக்கலம் கோட்டை நான் நம்பும்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என்றே நான் சொல்லிடுவேன் – 2 – புகலிடமே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Unnadhamanavar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Iruppadhaal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Nizhal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Dhevan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Solliduven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797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512</TotalTime>
  <Words>197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187</cp:revision>
  <dcterms:created xsi:type="dcterms:W3CDTF">2023-03-13T17:37:04Z</dcterms:created>
  <dcterms:modified xsi:type="dcterms:W3CDTF">2024-02-06T16:50:36Z</dcterms:modified>
</cp:coreProperties>
</file>