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முன்னோர்கள் உம் மீது நம்பிக்கை வைத்தார்கள்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நம்பியதால் விடுவித்தீர்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வேண்டினார்கள் கூப்பிட்டார்கள் விடுவிக்கப்பட்டார்கள்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(முகம்)வெட்கப்பட்டுப் போகவில்லை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ஏமாற்றம் அடையவில்லை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Munnorgal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vaithargal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Nambiyathal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viduvitheer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Vendinaargal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koopithargal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viduvikappatargal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Vetkapathu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pogavillai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Yemathram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adaiyavillai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கொடுத்த வாக்குறுதியை நிறைவேற்ற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வல்லவர் என்று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தயங்காமல் நம்பினதால்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ஆபிரகாம் தகப்பனானான்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vakuruthiyai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niraivetra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Thayangaamal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nambinathaal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Abraham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thagapanaan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அறிக்கை செய்வோம் ஜெயம் எடுப்போம்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வாக்குறுதி பிடித்துக்கொண்டு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edupom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Vaakuruthi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pidithukondu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7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சிறையிருப்பை திருப்புவேன் என்று கர்த்தர்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சொன்ன வாக்குறுதியை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பிடித்துக்கொண்டு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தானியேல் அன்று ஜெபித்து ஜெயம் எடுத்தான்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Siraiyirupai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thirupuvaen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vakuruthiyai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Pidithukondu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Thaaniyael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eduthaan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7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தேசத்திற்கு திரும்பி போ நீ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நன்மை செய்வேன் என்று சொன்னாரே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அந்த திருவார்த்தையை பிடித்துக்கொண்டு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ஜேக்கப் ஜெயம் எடுத்தான்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Desathirku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thirumbhi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poo nee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sonaarae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thiruvaarthaiyai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pidithukondu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Jacob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eduthaan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572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676</TotalTime>
  <Words>148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509</cp:revision>
  <dcterms:created xsi:type="dcterms:W3CDTF">2023-03-13T17:37:04Z</dcterms:created>
  <dcterms:modified xsi:type="dcterms:W3CDTF">2024-03-16T17:48:27Z</dcterms:modified>
</cp:coreProperties>
</file>