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முழு இதயத்தோடு உம்மை துதிப்பேன்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உன்னதமானவரே உம்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அதிசயங்களெல்லாம்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எடுத்துரைப்பேன் அதிசயமானவரே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Muzhu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idhayathodu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thudhipen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Unnadhamaanavare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Adhisayengalellam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Eduthuraipen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adhisayamanavare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உன்னதமானவரே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உறைவிடம் நீர்தானே - 2 - என்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உயர்த்துகிறேன் வாழ்த்துகிறேன்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வணங்குகிறேன் உம்மை போற்றுகிறேன்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Unnadhamanavare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uraividam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neerdhaane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Uyarthugiren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vaalthugiren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Vanangugiren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potrugiren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ஒடுக்கப்படுவோருக்கு அடைக்கலமே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நெருக்கடி வேளையில் புகலிடமே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நெருக்கடி வேளையில் புகலிடமே - 2 – முழு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Odukkapaduvorukku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adaikkalame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Nerukkadi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pugalidame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Nerukkadi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pugalidame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Muzhu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7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நாடி தேடி வரும் மனிதர்களை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தகப்பன் கைவிடுவதேயில்லை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ஒருபோதும் கைவிடுவதேயில்லை – முழு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manidhargalai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Thagappan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kaividuvadheyillai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Orupothum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kaividuvadheyillai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Muzhu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ta-IN" sz="32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7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எழுந்தருளும் என் ஆண்டவரே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எதிரி கை ஓங்கவிடாதேயும்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எதிரியின் கை ஓங்கவிடாதேயும் - 2 – முழு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Ezhundharulum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aandavare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Edhiri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ongavidaadheyum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Edhiriyin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ongavidadheyum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Muzhu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572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677</TotalTime>
  <Words>157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514</cp:revision>
  <dcterms:created xsi:type="dcterms:W3CDTF">2023-03-13T17:37:04Z</dcterms:created>
  <dcterms:modified xsi:type="dcterms:W3CDTF">2024-03-16T17:53:29Z</dcterms:modified>
</cp:coreProperties>
</file>