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4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5334000"/>
          </a:xfrm>
        </p:spPr>
        <p:txBody>
          <a:bodyPr>
            <a:no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Naam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Yesu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Nallavar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(Key: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Fm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ey;ytH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iftplhH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xUehSk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tpyfplhH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85800"/>
            <a:ext cx="9144000" cy="4495800"/>
          </a:xfrm>
        </p:spPr>
        <p:txBody>
          <a:bodyPr>
            <a:normAutofit/>
          </a:bodyPr>
          <a:lstStyle/>
          <a:p>
            <a:pPr algn="ctr"/>
            <a:endParaRPr lang="en-US" sz="3200" dirty="0" smtClean="0"/>
          </a:p>
          <a:p>
            <a:pPr algn="ctr"/>
            <a:endParaRPr lang="en-US" sz="3200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xd;W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NrHe;J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rhj;jhid</a:t>
            </a:r>
            <a:r>
              <a:rPr lang="en-US" sz="3200" b="1" dirty="0">
                <a:latin typeface="Bamini" pitchFamily="2" charset="0"/>
              </a:rPr>
              <a:t> n[</a:t>
            </a:r>
            <a:r>
              <a:rPr lang="en-US" sz="3200" b="1" dirty="0" err="1">
                <a:latin typeface="Bamini" pitchFamily="2" charset="0"/>
              </a:rPr>
              <a:t>gpg;Nghk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Njrj;ij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Rje;jupg;Nghk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3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4724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1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mjprakhdtH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MWjy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jUfpwhH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rHt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ty;ytH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rkhjhdk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jUfpwhH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4724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2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fz;zPiuf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fhz;fpwhH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fjWjiyf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Nfl;fpwhH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Ntjid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mwpfpwhH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tpLjiy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jUfpwhH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2189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4724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3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vjpHfhyk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ekf;Fz;L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vjw;Fk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gakpy;iy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mjpfhuk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ifapNy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MSNthk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Njrj;ij</a:t>
            </a:r>
            <a:r>
              <a:rPr lang="en-US" sz="3200" b="1" dirty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4724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4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nehWq;Fz;l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neQ;rNk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Nehf;fpL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NaRit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$</a:t>
            </a:r>
            <a:r>
              <a:rPr lang="en-US" sz="3200" b="1" dirty="0" err="1">
                <a:latin typeface="Bamini" pitchFamily="2" charset="0"/>
              </a:rPr>
              <a:t>g;gpL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cz;ikaha</a:t>
            </a:r>
            <a:r>
              <a:rPr lang="en-US" sz="3200" b="1" dirty="0">
                <a:latin typeface="Bamini" pitchFamily="2" charset="0"/>
              </a:rPr>
              <a:t>; - ,</a:t>
            </a:r>
            <a:r>
              <a:rPr lang="en-US" sz="3200" b="1" dirty="0" err="1">
                <a:latin typeface="Bamini" pitchFamily="2" charset="0"/>
              </a:rPr>
              <a:t>d;W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Fiwnty;yhk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ePf;FthH</a:t>
            </a:r>
            <a:r>
              <a:rPr lang="en-US" sz="3200" b="1" dirty="0">
                <a:latin typeface="Bamini" pitchFamily="2" charset="0"/>
              </a:rPr>
              <a:t> – cd;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68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4724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5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ez;gNd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fyq;fhNj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ek;gpf;if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of;fhNj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fz;zPiuj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Jilg;ghH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fjtz;il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epw;fpwhH</a:t>
            </a:r>
            <a:r>
              <a:rPr lang="en-US" sz="3200" b="1" dirty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4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4724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6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vj;jid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og;Gfs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Vkhw;wk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Njhy;tpfs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fHj;jNuh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khw;WthH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fuk;ePl;bj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Njw;WthH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5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47244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smtClean="0">
                <a:latin typeface="Bamini" pitchFamily="2" charset="0"/>
              </a:rPr>
              <a:t>7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tUfpwhH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Nkfq;fs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eLtpNy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kfpikapy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NrHj;jpl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kW&amp;gkhf;FthH</a:t>
            </a:r>
            <a:r>
              <a:rPr lang="en-US" sz="3200" b="1" dirty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14452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87</TotalTime>
  <Words>60</Words>
  <Application>Microsoft Office PowerPoint</Application>
  <PresentationFormat>On-screen Show (4:3)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88</cp:revision>
  <dcterms:created xsi:type="dcterms:W3CDTF">2014-06-05T16:47:32Z</dcterms:created>
  <dcterms:modified xsi:type="dcterms:W3CDTF">2020-12-16T17:51:41Z</dcterms:modified>
</cp:coreProperties>
</file>