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கூப்பிடும் போது எனக்கு செவி கொடுத்தீர்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நினைத்தீர்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பாத்திரனோ இது உண்மையோ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என்மேல் அன்பு கூர்ந்தீர்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கூப்பிடும்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 அதிசயம்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தேவனின் நண்பன் நான் தேவனின் நண்பன்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தேவனின் நண்பன் என்றே அழைக்கிறார்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கூப்பிடும்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சர்வ வல்ல தேவன் மகிமையின் கர்த்தர்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நண்பன் என்றே அழைத்தீரே (3)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 அதிசயம்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தேவனின் நண்பன் நான் தேவனின் நண்பன்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தேவனின் நண்பன் என்றே அழைக்கிறார்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646</TotalTime>
  <Words>72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450</cp:revision>
  <dcterms:created xsi:type="dcterms:W3CDTF">2023-03-13T17:37:04Z</dcterms:created>
  <dcterms:modified xsi:type="dcterms:W3CDTF">2024-03-16T18:15:45Z</dcterms:modified>
</cp:coreProperties>
</file>