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நடந்து வந்த பாதைகள் கரடு மேடுகள்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கடந்து வந்த பாதைகள் முட்கள் வேலிகள் (2)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நடக்க முடியல டாடி நடக்க முடியல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தாங்கிக் கொள்ளுங்க - கரத்தில்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ஏந்திக்கொள்ளுங்க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சுய பெலத்தால் ஓடிப் பார்த்தேன்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ஓட முடியல - என் மன பெலத்தால்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நடந்து பார்த்தேன் நடக்க முடியல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தோள் பெலத்தால் சுமந்து பார்த்தேன்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சுமக்க முடியல - என் கால் பெலத்தால்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கடந்து பார்த்தேன் கடக்க முடியல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என்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ஆள் பெலத்தால் ஆளப் பார்த்தேன்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ஆள முடியல - என் பண பெலத்தால்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படைக்கப் பார்த்தேன் படைக்க முடியல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சொல் பெலத்தால் சாதிக்கப் பார்த்தேன்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ஒன்றும் முடியல - என் வாய் பெலத்தால்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வாழப் பார்த்தேன் வாழ முடியல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647</TotalTime>
  <Words>98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454</cp:revision>
  <dcterms:created xsi:type="dcterms:W3CDTF">2023-03-13T17:37:04Z</dcterms:created>
  <dcterms:modified xsi:type="dcterms:W3CDTF">2024-03-16T18:19:27Z</dcterms:modified>
</cp:coreProperties>
</file>