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நானாகவே வந்திருக்கிறேன்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பிரசன்னத்தில் வந்து நிற்கிறேன்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இன்று என்னை ஏற்றுக் கொள்வீரா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ராஜ்ஜியத்தில் சேர்த்துக் கொள்வீரா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251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யோசேப்பை போல் நான் ஒழுங்கில்லையே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நோவாவைப் போல் நீதிமானும் இல்லையே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ஆப்ரகாமைப் போல் விசுவாசியில்லையே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தானியேலைப் போல் உம்மை வேண்டவில்லையே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நானாக நானாக வந்திருக்கிறேன் - நான்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மார்த்தாளைப் போல் உம்மை சேவிக்கலையே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மரியாளைப் போல் உம்மை நேசிக்கலையே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எஸ்தரை போல் எதையும் செய்யவில்லையே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எலிசபெத்தின் நற்குணங்கள் என்னில் இல்லையே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வீணாகி பாழாகி வந்திருக்கிறேன் - நான்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726</TotalTime>
  <Words>74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504</cp:revision>
  <dcterms:created xsi:type="dcterms:W3CDTF">2023-03-13T17:37:04Z</dcterms:created>
  <dcterms:modified xsi:type="dcterms:W3CDTF">2024-03-09T13:46:46Z</dcterms:modified>
</cp:coreProperties>
</file>