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நிற்கும் பூமி நிலைகுலைந்து அழிந்தாலும்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நம்பிக்கையின் அஸ்திபாரம் அசைந்தாலும்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நம்புவதற்கு ஒன்றுமில்லை என்றாலும்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நம்புவேன் என் இயேசு ஒருவரை -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நம்புவேன் என் இயேசு ஒருவரை -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nilaikulaindhu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azhindhaalum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asthibaaram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asaindhaalum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nambuvadharku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பாதை எல்லாம் அந்தகாரம் சூழ்ந்தாலும்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வாழ்க்கை முடிந்தது மறுவாழ்வு இல்லை என்றாலும்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தேற்றுவதற்கு யாருமில்லை என்றாலும்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நம்புவேன் என் இயேசு ஒருவரை -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நம்புவேன் என் இயேசு ஒருவரை -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andhagaaram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soozhndhaalum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mudindhadhu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maruvaazhvu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thaetruvadharku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-(4)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647</TotalTime>
  <Words>156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455</cp:revision>
  <dcterms:created xsi:type="dcterms:W3CDTF">2023-03-13T17:37:04Z</dcterms:created>
  <dcterms:modified xsi:type="dcterms:W3CDTF">2024-03-19T17:16:30Z</dcterms:modified>
</cp:coreProperties>
</file>