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நிற்பதும் நிர்மூலமகாததும்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கிருபையே - நான் உயிருடன்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வாழ்வதும் சுகமுடனிருப்பதும் கிருபையே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nirmoolamakaathathum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uyirudan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sukamudaniruppathum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கிருபையே தேவ கிருபையே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கிருபையே தேவ கிருபையே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காலையில் எழுவதும் கர்த்தரைத் துதிப்பதும்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மாலையில் காப்புடன் இல்லம்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வருவதும் கிருபையே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போக்கிலும் வரத்திலும்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தொலைதூரப் பயணத்திலும்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பாதம் கல்லிலே இடறாமல்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காப்பதும் கிருபையே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varaththilum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Tholaithoorap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payanaththilum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idaraamal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நடுவினிலே -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எரித்திட நேர்ந்தாலும் தூதனாக நின்று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காப்பதும் கிருபையே - ஆழியின்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நடுவினிலும் சீறிடும் புயலினிலும்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நீர்மேல் நடந்து வந்து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காப்பதும் கிருபையே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Eriththida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naernthaalum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thoothanaaka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aaliyin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Naduvinilum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puyalinilum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7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கண்ணீர் கவலைகளில் கஷ்ட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நஷ்டங்களில் துஷ்டனின் கைக்கு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விலக்கி மீட்டதும் கிருபையே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ஆற்றித் தேற்றியே அரவணைத்திடும்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மாபெரும் கிருபையே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தேவ கிருபையே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kavalaikalil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Nashdangalil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thushdanin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aravannaiththidum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Maaperum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378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188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457</cp:revision>
  <dcterms:created xsi:type="dcterms:W3CDTF">2023-03-13T17:37:04Z</dcterms:created>
  <dcterms:modified xsi:type="dcterms:W3CDTF">2024-03-19T17:20:56Z</dcterms:modified>
</cp:coreProperties>
</file>