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நான்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சுகமானேன் நான் சுகமானேன்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புண்ணியரின் காயங்களால்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ஆ.. அல்லேலூயா (2) ஆனந்தமே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ஆ.. அல்லேலூயா (2) ஆரோக்கியமே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பிள்ளையின் அப்பம்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பிள்ளையான எனக்கல்லோ –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.. ஆ அல்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5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என் நோய்கள் தீர்த்தார்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சாபமான சிலுவையில்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.. ஆ அல்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57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யேகோவா தேவன்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நல்ல பரிகாரி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.. ஆ அல்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73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பரிபூரண ஜீவன்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பரனீந்த ஜீவனிது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.. ஆ அல்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51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இயேசுவின் இரத்தம்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பிணி போக்கும் நல் மருந்து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.. ஆ அல்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91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6. பலவீனன் அல்ல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பலவான் நான் தேவன் சொன்னார்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.. ஆ அல்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62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7. ஆயத்தமானேன்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ராஜன் வருகைக்கு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.. ஆ அல்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2654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656</TotalTime>
  <Words>127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465</cp:revision>
  <dcterms:created xsi:type="dcterms:W3CDTF">2023-03-13T17:37:04Z</dcterms:created>
  <dcterms:modified xsi:type="dcterms:W3CDTF">2024-03-19T17:43:59Z</dcterms:modified>
</cp:coreProperties>
</file>