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நானும் என் வீடும் என் வீட்டார் அனைவரும்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ஓயாமல் நன்றி சொல்வோம்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கரு போல காத்தீரே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சிதையாமல் சுமந்தீரே நன்றி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anaivarum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Ooyamal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sithaiyaamal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எபிநேசரே எபிநேசரே இந்நாள் வரை சுமந்தீரே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எபிநேசரே எபிநேசரே என் நினைவாய் இருப்பவரே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irupavarae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நன்றி இதயத்தில் சுமந்தீரே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நன்றி கரு போல சுமந்தீரே நன்றி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ஒன்றுமே இல்லாமல் துவங்கின என் வாழ்வு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நன்மையால் நிறைந்துள்ளதே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ஓரு தீமையும் நினைக்காத நல்ல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 தகப்பன் உம்மைப்போல இல்ல -2 –எபிநேசரே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thuvangina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niranthullathe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அன்றன்றைக்கான என் தேவைகள் யாவையும்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கரம் நல்கியதே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நடத்திடும் விதங்களை சொல்ல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(ஒரு) பூரண வார்த்தையே இல்ல -2 –எபிநேசரே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Andrendraikaana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nalkiyathae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ஞானிகள் மத்தியில் பைத்தியம்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அழைத்தது அதிசயமே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இதற்கான பாத்திரம் அல்ல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கிருபையே வேறொன்றும் இல்ல -2 –எபிநேசரே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Niyanigal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paithiyam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itharkaana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verondrumilla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Ebenezare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948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256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454</cp:revision>
  <dcterms:created xsi:type="dcterms:W3CDTF">2023-03-13T17:37:04Z</dcterms:created>
  <dcterms:modified xsi:type="dcterms:W3CDTF">2024-03-24T04:39:11Z</dcterms:modified>
</cp:coreProperties>
</file>