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 நிமிர செய்தார்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உயர்த்திவிட்டார்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நான் கலங்குவதில்லையே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பெலன் அடைய செய்தார்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மகிழ செய்தார்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என்றும் பயமெனக்கில்லையே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uyarthivittar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kalanguvathilaiyae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mahila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bayamenakilayae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கிருபையால் எல்லாம் அருளினார்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கிருபையால் என்னை உயர்த்தினார்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கர்த்தர் நல்லவரே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arulinar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சிலுவையில் எந்தன் சிறுமையை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சிதைத்திட்டார் இராஜனே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வெறுமையை வேரோடு அறுத்திட்டார்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வெற்றியின் தேவனே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Siluvailyil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sirumaiyai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Sithaithitar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vaerodu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aruthitar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கைகளில் பாய்ந்த ஆணியால்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கரம் பிடித்தாரே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பாய்ந்த தம் காலினால்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நடக்க செய்தாரே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கர்த்தர் நல்லவரே-2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aaniyal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Rattam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kalinal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6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குகைதனில் ஒளிந்து கிடந்தேனே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அரண்மனை தந்தாரே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வெட்கத்தை அவர் மாற்றினார்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நம்பினேன் விடுவித்தார்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Kugaitanil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kidantenae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Aranmanai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எதிரிகள் முன் உயர்த்தினார்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தலையை நிமிர செய்தார்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உத்தமம் அவர் வார்த்தைகள்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செய்கைகள் சத்தியம்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கர்த்தர் நல்லவரே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2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262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631</cp:revision>
  <dcterms:created xsi:type="dcterms:W3CDTF">2023-03-13T17:37:04Z</dcterms:created>
  <dcterms:modified xsi:type="dcterms:W3CDTF">2024-04-28T15:36:34Z</dcterms:modified>
</cp:coreProperties>
</file>