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 சாய்க்கும் கல் நீரய்யா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மூலைக்கல் நீரய்யா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neerayyaa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Moolaikkal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neerayyaa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ஏல் பெத்தேல் இது வானத்தின் வாசல்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இயேசையா ஆசீர்வாதத்தின் வாசல்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peththael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aaseervaathaththin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மேற்கு கிழக்கு வடக்கு தெற்கு பரம்புவாய் என்றீரே ஆதி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பூமியின் தூளைப்போல் உன் சந்ததி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பெருகும் என்று வாக்குரைத்தீரே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செய்யுமளவும்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கைவிடவே மாட்டீர் –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parambuvai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thoolaippol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vaakkuraiththeerae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seyyumalavum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பூமியின் வம்சங்கள் உனக்குள்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சந்ததிக்குள் ஆசீர்வதிக்கப்படும்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ஆசீர்வாத வாய்க்காலாக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மாற்றினீரே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செய்யுமளவும்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கைவிடவே மாட்டீர் –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vamsangal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santhathikkul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aaseervathikkappadum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vaaykkaalaaka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seyyumalavum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7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செல்லும் இடமெல்லாம் என்னோடு இருந்து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கனப்படுத்துவீர்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தகப்பன் தேசத்துக்கு திரும்பும் வரையில்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காப்பாற்றுவீர்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செய்யுமளவும்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கைவிடவே மாட்டீர் – எனக்கு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kanappaduththuveer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thaesaththukku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kaappaattuveer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seyyumalavum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638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178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626</cp:revision>
  <dcterms:created xsi:type="dcterms:W3CDTF">2023-03-13T17:37:04Z</dcterms:created>
  <dcterms:modified xsi:type="dcterms:W3CDTF">2024-04-28T15:31:42Z</dcterms:modified>
</cp:coreProperties>
</file>