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தம் கிருபை பெரிதல்லோ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எம் ஜீவனிலும் அதே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இம்மட்டும் காத்ததுவே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இன்னும் தேவை கிருபை தாருமே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தாழ்மையுள்ளவரிடம் தங்கிடுதே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 நாளெல்லாம் அதுபோதுமே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சுகமுடன் தம் பெலமுடன்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சேவை செய்ய கிருபை தாருமே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நிர்மூலமாகாததும் நிற்பதுமோ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நீசன் என் பாவம் நீங்கினதே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நித்திய ஜீவன் பெற்றுக் கொண்டேன்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காத்துக் கொள்ள கிருபை தாருமே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8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தினம் அதிகாலையில் தேடும் புது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மனம் தளர்ந்த நேரத்திலும்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பெலவீன சரீரத்திலும்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போதுமே உம் கிருபை தாருமே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2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மாபரிசுத்த ஸ்தலம் கண்டடைவேன்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மூடும் திரை கிழிந்திடவே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தைரியமாய் சகாயம் பெற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 வந்தேன் கிருபை தாருமே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1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ஒன்றை ஒன்று சந்திக்கும் சத்தியமும்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மறவேன் வாக்குதத்தம்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நீதியுமே சமாதானமே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நிலை நிற்கும் கிருபை தாருமே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7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ஸ்தோத்திர ஜெபத்தினால் பெருகுதே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ஆத்தும பாரம் கண்ணீரோடே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சோர்வின்றி நானும் வேண்டிடவே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ஜெபவரம் கிருபை தாருமே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4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7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கர்த்தர் வெளிப்படும் நாள் அளித்திடும்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காத்திருந்தே அடைந்திடவே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உம்மை சந்திக்கவே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இரக்கமாய் கிருபை தாருமே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289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758</TotalTime>
  <Words>147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695</cp:revision>
  <dcterms:created xsi:type="dcterms:W3CDTF">2023-03-13T17:37:04Z</dcterms:created>
  <dcterms:modified xsi:type="dcterms:W3CDTF">2024-05-04T08:45:01Z</dcterms:modified>
</cp:coreProperties>
</file>