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தனிமையின் பாதையில்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தகப்பனே உம் தோளில்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சுமந்ததை நான் மறப்பேனோ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 எத்தனை அன்பு என்மேல்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எத்தனை பாசம் என்மேல்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எத்தனை அன்பு என்மேல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எத்தனை பாசம் என்மேல்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இதற்கு ஈடு என்ன தருவேன் நான் - 4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9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சோர்ந்து போகும் நேரங்களில்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மார்போடு அணைத்துக் கொண்டீரே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கண்ணீரை கணக்கில் வைத்தீரே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ஆறுதல் எனக்கு தந்தீரே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ஆ எத்தனை அன்பு என்மேல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8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உடைக்கப்பட்ட நேரங்களில்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அடைக்கலம் எனக்கு தந்தீரே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தடுமாறும் வேலையில்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தகப்பன் போல சுமந்து சென்றீரே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ஆ எத்தனை அன்பு என்மேல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2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பலர் சபித்து என்னை தூற்றும் போதெல்லாம்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ஆசிர்வதித்து உயர்த்தி மகிழ்ந்தீரே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உள்ளத்திற்குள் என்னை வரைந்தீரே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இதற்கு ஈடு என்ன தருவேன்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ஆ எத்தனை அன்பு என்மேல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131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758</TotalTime>
  <Words>112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702</cp:revision>
  <dcterms:created xsi:type="dcterms:W3CDTF">2023-03-13T17:37:04Z</dcterms:created>
  <dcterms:modified xsi:type="dcterms:W3CDTF">2024-05-04T09:05:33Z</dcterms:modified>
</cp:coreProperties>
</file>