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 </a:t>
            </a:r>
            <a:r>
              <a:rPr lang="ta-IN" sz="2800" b="1" i="0" dirty="0">
                <a:effectLst/>
                <a:latin typeface="Arial" panose="020B0604020202020204" pitchFamily="34" charset="0"/>
              </a:rPr>
              <a:t>சொல்லுவேன்</a:t>
            </a:r>
            <a:br>
              <a:rPr lang="ta-IN" sz="2800" dirty="0">
                <a:latin typeface="Arial" panose="020B0604020202020204" pitchFamily="34" charset="0"/>
              </a:rPr>
            </a:br>
            <a:r>
              <a:rPr lang="ta-IN" sz="2800" b="1" i="0" dirty="0">
                <a:effectLst/>
                <a:latin typeface="Arial" panose="020B0604020202020204" pitchFamily="34" charset="0"/>
              </a:rPr>
              <a:t>தினமும் சொல்லுவேன்</a:t>
            </a:r>
            <a:br>
              <a:rPr lang="ta-IN" sz="2800" dirty="0">
                <a:latin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Thank you thank you father</a:t>
            </a:r>
            <a:b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Father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thank you Jesus thank you</a:t>
            </a:r>
            <a:b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Heavenly Father thank you Jesus thank you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ta-IN" sz="2800" b="1" i="0" dirty="0">
                <a:effectLst/>
                <a:latin typeface="Arial" panose="020B0604020202020204" pitchFamily="34" charset="0"/>
              </a:rPr>
              <a:t>நன்றி சொல்லுவேன் தினமும் சொல்லுவேன் நன்றி இயேசு ராஜா -2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எல்ரோயீ எல்ரோயீ என்னையும் கண்டீரய்யா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என்னையும் கண்டீரய்யா எப்படி நான் நன்றி சொல்வேன் -2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59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 நன்றி அன்பே நன்றி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 நன்றி அன்பே நன்றி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சொல்லுவேன் தினமும் சொல்லுவேன் நன்றி இயேசு ராஜா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487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நீரே எல்லாமே பார்த்துக்கொள்வீர்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எல்லாமே பார்த்துக்கொள்வீர் எப்படினான் நன்றி சொல்வேன் -2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527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ராஃபா இதுவரை சுகம் தந்தீரே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இதுவரை சுகம் தந்தீரே எப்படினான் நன்றி சொல்வேன்- 2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51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யெகோவா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ஷாலோம் சமாதானம் தந்தீரைய்யா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சமாதானம் தந்தீரைய்யா சர்வ வல்லவரே -2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60070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759</TotalTime>
  <Words>111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716</cp:revision>
  <dcterms:created xsi:type="dcterms:W3CDTF">2023-03-13T17:37:04Z</dcterms:created>
  <dcterms:modified xsi:type="dcterms:W3CDTF">2024-05-04T09:16:54Z</dcterms:modified>
</cp:coreProperties>
</file>