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தேங்யூ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தினமும்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தேங்யூ தேங்யூ ஃபாதர்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Solluven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Dhinamum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Solluven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Thank you father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ஃபாதர் தேங்யூ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ஜீசஸ் தேங்யூ - ஹவன்லி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Father thank you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thank you- heavenly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தினமும் சொல்லுவேன்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இயேசு ராஜா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எல்ரோஹி எல்ரோஹி என்னையும் கண்டீரைய்யா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கண்டீரைய்யா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நன்றி சொல்லுவேன்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நன்றி அன்பே நன்றி (2) – நன்றி சொல்லுவேன்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–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Solluvaen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யெகோவா யீரே எல்லாமே பார்த்துக்கொள்வீர்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 பார்த்துக்கொள்வீர்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நன்றி சொல்வேன் (2) – அப்பா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Ellamae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Paarthukkolveer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– 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2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யெகோவா ராப்பா இதுவரை சுகம் தந்தீரே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சுகம் தந்தீரே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எப்படி நான் நன்றி சொல்வேன் (2) – அப்பா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Rappah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– 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0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யெகோவா ஷாலோம் சமாதானம் தந்தீரய்யா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சமாதானம் தந்தீரய்யா சர்வ வல்லவரே (2) – அப்பா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Thandeeraiya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Thandeeraiya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Sarva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– Appa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388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259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500</cp:revision>
  <dcterms:created xsi:type="dcterms:W3CDTF">2023-03-13T17:37:04Z</dcterms:created>
  <dcterms:modified xsi:type="dcterms:W3CDTF">2024-03-09T13:42:35Z</dcterms:modified>
</cp:coreProperties>
</file>