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தந்தானைத் துதிப்போமே – திருச்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சபையோரே கவி – பாடிப்பாடி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விந்தையாய் நமக்கனந்தனந்தமான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விள்ளற்கரியதோர் நன்மை மிக மிகத் - தந்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ஒய்யாரத்துச் சீயோனே – நீயும்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மெய்யாகக் களிகூர்ந்து நேர்ந்து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ஐயனேகக்குனின் கையைக் கூப்பித் துதி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செய்குவையே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மகிழ் கொள்ளுவையே நாமும்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கண்ணாரக் களித்தாயே – நன்மைக்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காட்சியைக் கண்டு ருசித்துப் புசித்து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எண்ணுக்கடங்காத எத்தனையோ நன்மை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இன்னுமுன்மேற் சோனா மாரிபோற் பெய்துமே – தந்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கத்தாங்கத்து நற்சபையேஇ - உனை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முற்றாய்க் கொள்ளவே அலைந்து திரிந்து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சத்துக் குலைந்துனைச் சத்தியாக்கத் தம்மின்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ரத்தத்தைச் சிந்தி எடுத்தே உயிர் வரம் - தந்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தூரம் திரிந்த சீயோனேஇ - உனைத்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தூக்கியெடுத்துக் கரத்திலேந்தி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ஆரங்கள் பூட்டி அலங்கரித்து நினை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அத்தன் மணவாட்டியாக்கினது என்னை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007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759</TotalTime>
  <Words>104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710</cp:revision>
  <dcterms:created xsi:type="dcterms:W3CDTF">2023-03-13T17:37:04Z</dcterms:created>
  <dcterms:modified xsi:type="dcterms:W3CDTF">2024-05-04T09:09:22Z</dcterms:modified>
</cp:coreProperties>
</file>