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தாவீதைப்போல நடனமாடி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அப்பாவை ஸ்தோத்தரிப்பேன்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வந்தாலும் எது வந்தாலும்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அப்பாவை ஸ்தோத்தரிப்பேன்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இயேசப்பா ஸ்தோத்திரம் (2)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பரிசுத்த இரத்தத்தால் பாவங்கள் கழுவிய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அப்பாவை ஸ்தோத்தரிப்பேன் - இயேசப்பா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கைத்தாளத்தோடும் மத்தாளத்தோடும்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அப்பாவை ஸ்தோத்தரிப்பேன் - இயேசப்பா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கிறிஸ்துவுக்குள்ளாய் முன்குறித்தாரே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அப்பாவை ஸ்தோத்தரிப்பேன் - இயேசப்பா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31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759</TotalTime>
  <Words>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722</cp:revision>
  <dcterms:created xsi:type="dcterms:W3CDTF">2023-03-13T17:37:04Z</dcterms:created>
  <dcterms:modified xsi:type="dcterms:W3CDTF">2024-05-04T09:21:45Z</dcterms:modified>
</cp:coreProperties>
</file>