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தீரு குமாரத்தி காணிக்கை கொண்டு வருவாள்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அவள் காணிக்கை கொண்டு வருவாள்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சாலோமின் குமாரத்தி சமாதானம் சொல்லி வருவாள்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அவள் சமாதானம் சொல்லி வருவாள்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எருசலேம் குமாரத்தி நடனமாடி வருவாள்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அவள் நடனமாடி வருவாள் (2)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9251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ஏக்தாவின் குமாரத்தி பொருத்தனை பண்ணி வருவாள்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அவள் பொருத்தனை பண்ணி வருவாள்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எளிய நடையோடு நிமிர்ந்த உடையோடு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வலம் வரும் குமாரத்தி அவள் தீரு குமாரத்தி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தீரு குமாரத்தி (3)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வேதத்தில் சூலமே தீ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அவள் நேசரின் உத்தமி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அவள் பரலோக மணவாட்டி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அவள் யுகயுகமாக சக்கராதிபதியின் ராஜாதி ராஜாதி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தீரு குமாரத்தி (3)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871D-4385-3036-9BB2-481E3F5B3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A1608D02-DF15-CAFD-768F-E10E7AD07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சத்தியத்தில் உத்தமி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சித்தம் செய்யும் குமாரத்தி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புத்தியுல்ல மணவாட்டி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அவள் எரிகின்ற மெழுகுவர்த்தி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அவள் ஜகதலபிராபன் இயேசு ராஜாவின் உன்னத ராஜாதி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எளிய நடையோடு நிமிர்ந்த உடையோடு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வலம் வரும் குமாரத்தி அவள் தீரு குமாரத்தி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தீரு குமாரத்தி (3)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4115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723</TotalTime>
  <Words>156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489</cp:revision>
  <dcterms:created xsi:type="dcterms:W3CDTF">2023-03-13T17:37:04Z</dcterms:created>
  <dcterms:modified xsi:type="dcterms:W3CDTF">2024-03-09T13:34:27Z</dcterms:modified>
</cp:coreProperties>
</file>