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தேன் இனிமையிலும் இயேசுவின் 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திவ்விய மதுரமாமே - அதைத்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தேடியே நாடி ஓடியே வருவீர்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திருச்சபையானோரே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inimaiyilum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Dhivya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madhuramaamae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Adhaith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thirusabaiyanorae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காசினிதனிலே நேசமதாகக்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கஷ்டத்தை உத்தரித்தே - பாவக்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கசடதை அறுத்துச் சாபத்தைத் தொலைத்தார்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கண்டுனர் நீ மனமே – தேன்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Kaasini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Nesamathaagak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Kastaththai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Uththariththae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Paavak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Kasadadhai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Tholaiththaar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Kandunar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Then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பாவியை மீட்கத் தாவியே உயிரைத்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தாமே ஈந்தவராம் - பின்னும்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நேமியாம் கருணை நிலைவரமுண்டு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நிதம் துதி என் மனமே – தேன்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Meetkkath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Uyiraith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Eendhavaraam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Nemiyaam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Nilaivaramundu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Then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காலையில் பனிபோல் மாயமாய் உலகம்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உபாயமாய் நீங்கிவிடும் - என்றும்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பாதம் நிச்சயம் நம்பு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கருத்தாய் நீ மனமே – தேன்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Panipol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Maayamaai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Ubaamayaai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Neengividum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Nitchayam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Karuththaai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துன்பத்தில் இன்பம் தொல்லையில் நல்ல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துணைவராம் நேசரிடம் - நீயும்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அன்பதாய்ச் சேர்ந்தால் அணைத்துனைக் காப்பார்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ஆசை கொள் நீ மனமே – தேன்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Thollaiyil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Thunaivaraam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Nesaridam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Anbadhaai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Serndhaal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Anaiththunaik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Aasaikol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Then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பூலோகத்தாரும் மேலோகத்தாரும்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புகழ்ந்து போற்று நாமம் - அதைப்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பிடித்துக்கொண்டால் பேரின்ப வாழ்வை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பெறுவாய் நீ மனமே – தேன்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Boologaththaarum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Melogaththaarum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Pugazhndhu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perinba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Peruvaai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Then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553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243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634</cp:revision>
  <dcterms:created xsi:type="dcterms:W3CDTF">2023-03-13T17:37:04Z</dcterms:created>
  <dcterms:modified xsi:type="dcterms:W3CDTF">2024-05-01T09:29:03Z</dcterms:modified>
</cp:coreProperties>
</file>