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70" d="100"/>
          <a:sy n="70" d="100"/>
        </p:scale>
        <p:origin x="139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DAE0247F-CC53-49B9-9EDF-EBD166D1868A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812BFDE-92B5-4EED-BF8E-F9A704AE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247F-CC53-49B9-9EDF-EBD166D1868A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FDE-92B5-4EED-BF8E-F9A704AE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AE0247F-CC53-49B9-9EDF-EBD166D1868A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812BFDE-92B5-4EED-BF8E-F9A704AE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24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AE0247F-CC53-49B9-9EDF-EBD166D1868A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812BFDE-92B5-4EED-BF8E-F9A704AE525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607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AE0247F-CC53-49B9-9EDF-EBD166D1868A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812BFDE-92B5-4EED-BF8E-F9A704AE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48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247F-CC53-49B9-9EDF-EBD166D1868A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FDE-92B5-4EED-BF8E-F9A704AE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24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247F-CC53-49B9-9EDF-EBD166D1868A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FDE-92B5-4EED-BF8E-F9A704AE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5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247F-CC53-49B9-9EDF-EBD166D1868A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FDE-92B5-4EED-BF8E-F9A704AE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19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AE0247F-CC53-49B9-9EDF-EBD166D1868A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812BFDE-92B5-4EED-BF8E-F9A704AE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0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247F-CC53-49B9-9EDF-EBD166D1868A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FDE-92B5-4EED-BF8E-F9A704AE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7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AE0247F-CC53-49B9-9EDF-EBD166D1868A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812BFDE-92B5-4EED-BF8E-F9A704AE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7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247F-CC53-49B9-9EDF-EBD166D1868A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FDE-92B5-4EED-BF8E-F9A704AE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0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247F-CC53-49B9-9EDF-EBD166D1868A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FDE-92B5-4EED-BF8E-F9A704AE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6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247F-CC53-49B9-9EDF-EBD166D1868A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FDE-92B5-4EED-BF8E-F9A704AE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3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247F-CC53-49B9-9EDF-EBD166D1868A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FDE-92B5-4EED-BF8E-F9A704AE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6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247F-CC53-49B9-9EDF-EBD166D1868A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FDE-92B5-4EED-BF8E-F9A704AE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4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247F-CC53-49B9-9EDF-EBD166D1868A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FDE-92B5-4EED-BF8E-F9A704AE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0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0247F-CC53-49B9-9EDF-EBD166D1868A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BFDE-92B5-4EED-BF8E-F9A704AE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47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257800"/>
          </a:xfrm>
        </p:spPr>
        <p:txBody>
          <a:bodyPr>
            <a:normAutofit/>
          </a:bodyPr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jpf;fw;w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gps;isfSf;F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rfhaH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ePNuay;yNth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vf;fhyk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Jiz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mtHf;F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800" b="1" smtClean="0">
                <a:solidFill>
                  <a:schemeClr val="tx1"/>
                </a:solidFill>
                <a:latin typeface="Bamini" pitchFamily="2" charset="0"/>
              </a:rPr>
              <a:t>epw;gtUk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ePNuay;yNth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jdpikahd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vdf;F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rfhaH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ePNuay;yNth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Mjutw;w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vdf;F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gf;fgyk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ePNuay;yNth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(2)</a:t>
            </a:r>
            <a:endParaRPr lang="en-US" sz="28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228600" y="1481328"/>
            <a:ext cx="9372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 smtClean="0">
                <a:latin typeface="Bamini" pitchFamily="2" charset="0"/>
              </a:rPr>
              <a:t>1) </a:t>
            </a:r>
            <a:r>
              <a:rPr lang="en-US" sz="2800" b="1" dirty="0" err="1" smtClean="0">
                <a:latin typeface="Bamini" pitchFamily="2" charset="0"/>
              </a:rPr>
              <a:t>vd;iwf;Fk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kiwe;jpUg;gPNuh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Jhuj;jpy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epd;WtpLtPNuh</a:t>
            </a:r>
            <a:r>
              <a:rPr lang="en-US" sz="2800" b="1" dirty="0" smtClean="0">
                <a:latin typeface="Bamini" pitchFamily="2" charset="0"/>
              </a:rPr>
              <a:t>(2)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Ngijfis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kwg;gPNuh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Viofis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kwg;gPNuh</a:t>
            </a:r>
            <a:r>
              <a:rPr lang="en-US" sz="2800" b="1" dirty="0" smtClean="0">
                <a:latin typeface="Bamini" pitchFamily="2" charset="0"/>
              </a:rPr>
              <a:t/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smtClean="0">
                <a:latin typeface="Bamini" pitchFamily="2" charset="0"/>
              </a:rPr>
              <a:t>,</a:t>
            </a:r>
            <a:r>
              <a:rPr lang="en-US" sz="2800" b="1" dirty="0" err="1" smtClean="0">
                <a:latin typeface="Bamini" pitchFamily="2" charset="0"/>
              </a:rPr>
              <a:t>NaRNt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kdkpwq;Fk</a:t>
            </a:r>
            <a:r>
              <a:rPr lang="en-US" sz="2800" b="1" dirty="0" smtClean="0">
                <a:latin typeface="Bamini" pitchFamily="2" charset="0"/>
              </a:rPr>
              <a:t>; (2)</a:t>
            </a:r>
          </a:p>
          <a:p>
            <a:pPr algn="r">
              <a:buNone/>
            </a:pPr>
            <a:r>
              <a:rPr lang="en-US" sz="2800" b="1" dirty="0" smtClean="0">
                <a:latin typeface="Bamini" pitchFamily="2" charset="0"/>
              </a:rPr>
              <a:t/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smtClean="0">
                <a:latin typeface="Bamini" pitchFamily="2" charset="0"/>
              </a:rPr>
              <a:t/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smtClean="0">
                <a:latin typeface="Bamini" pitchFamily="2" charset="0"/>
              </a:rPr>
              <a:t>- </a:t>
            </a:r>
            <a:r>
              <a:rPr lang="en-US" sz="2800" b="1" dirty="0" err="1" smtClean="0">
                <a:latin typeface="Bamini" pitchFamily="2" charset="0"/>
              </a:rPr>
              <a:t>jpf;fw;w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gps;isfSf;F</a:t>
            </a:r>
            <a:endParaRPr lang="en-US" sz="2800" b="1" dirty="0">
              <a:latin typeface="Bamin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 smtClean="0">
                <a:latin typeface="Bamini" pitchFamily="2" charset="0"/>
              </a:rPr>
              <a:t>2) </a:t>
            </a:r>
            <a:r>
              <a:rPr lang="en-US" sz="2800" b="1" dirty="0" err="1" smtClean="0">
                <a:latin typeface="Bamini" pitchFamily="2" charset="0"/>
              </a:rPr>
              <a:t>fHj;jhNt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vOe;jUSk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ifJhf;fp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vd;id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epWj;Jk</a:t>
            </a:r>
            <a:r>
              <a:rPr lang="en-US" sz="2800" b="1" dirty="0" smtClean="0">
                <a:latin typeface="Bamini" pitchFamily="2" charset="0"/>
              </a:rPr>
              <a:t>; (2)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jPikfs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vd;id</a:t>
            </a:r>
            <a:r>
              <a:rPr lang="en-US" sz="2800" b="1" dirty="0" smtClean="0">
                <a:latin typeface="Bamini" pitchFamily="2" charset="0"/>
              </a:rPr>
              <a:t> #*k; </a:t>
            </a:r>
            <a:r>
              <a:rPr lang="en-US" sz="2800" b="1" dirty="0" err="1" smtClean="0">
                <a:latin typeface="Bamini" pitchFamily="2" charset="0"/>
              </a:rPr>
              <a:t>Neuk</a:t>
            </a:r>
            <a:r>
              <a:rPr lang="en-US" sz="2800" b="1" dirty="0" smtClean="0">
                <a:latin typeface="Bamini" pitchFamily="2" charset="0"/>
              </a:rPr>
              <a:t>; </a:t>
            </a:r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jPatH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vd;id</a:t>
            </a:r>
            <a:r>
              <a:rPr lang="en-US" sz="2800" b="1" dirty="0" smtClean="0">
                <a:latin typeface="Bamini" pitchFamily="2" charset="0"/>
              </a:rPr>
              <a:t> #*k; </a:t>
            </a:r>
            <a:r>
              <a:rPr lang="en-US" sz="2800" b="1" dirty="0" err="1" smtClean="0">
                <a:latin typeface="Bamini" pitchFamily="2" charset="0"/>
              </a:rPr>
              <a:t>Neuk</a:t>
            </a:r>
            <a:r>
              <a:rPr lang="en-US" sz="2800" b="1" dirty="0" smtClean="0">
                <a:latin typeface="Bamini" pitchFamily="2" charset="0"/>
              </a:rPr>
              <a:t>;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JhatNu</a:t>
            </a:r>
            <a:r>
              <a:rPr lang="en-US" sz="2800" b="1" dirty="0" smtClean="0">
                <a:latin typeface="Bamini" pitchFamily="2" charset="0"/>
              </a:rPr>
              <a:t> ,</a:t>
            </a:r>
            <a:r>
              <a:rPr lang="en-US" sz="2800" b="1" dirty="0" err="1" smtClean="0">
                <a:latin typeface="Bamini" pitchFamily="2" charset="0"/>
              </a:rPr>
              <a:t>ul;rpAk</a:t>
            </a:r>
            <a:r>
              <a:rPr lang="en-US" sz="2800" b="1" dirty="0" smtClean="0">
                <a:latin typeface="Bamini" pitchFamily="2" charset="0"/>
              </a:rPr>
              <a:t>; (2)</a:t>
            </a:r>
          </a:p>
          <a:p>
            <a:pPr algn="r">
              <a:buNone/>
            </a:pPr>
            <a:r>
              <a:rPr lang="en-US" sz="2800" b="1" dirty="0" smtClean="0">
                <a:latin typeface="Bamini" pitchFamily="2" charset="0"/>
              </a:rPr>
              <a:t/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smtClean="0">
                <a:latin typeface="Bamini" pitchFamily="2" charset="0"/>
              </a:rPr>
              <a:t/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smtClean="0">
                <a:latin typeface="Bamini" pitchFamily="2" charset="0"/>
              </a:rPr>
              <a:t>		- </a:t>
            </a:r>
            <a:r>
              <a:rPr lang="en-US" sz="2800" b="1" dirty="0" err="1" smtClean="0">
                <a:latin typeface="Bamini" pitchFamily="2" charset="0"/>
              </a:rPr>
              <a:t>jpf;fw;w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gps;isfSf;F</a:t>
            </a: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2800" b="1" dirty="0">
              <a:latin typeface="Bamin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2800" b="1" dirty="0" smtClean="0">
                <a:latin typeface="Bamini" pitchFamily="2" charset="0"/>
              </a:rPr>
              <a:t>3) </a:t>
            </a:r>
            <a:r>
              <a:rPr lang="en-US" sz="2800" b="1" dirty="0" err="1" smtClean="0">
                <a:latin typeface="Bamini" pitchFamily="2" charset="0"/>
              </a:rPr>
              <a:t>jha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vd;id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kwe;jhYk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ePH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vd;id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kwg;gjpy;iy</a:t>
            </a:r>
            <a:r>
              <a:rPr lang="en-US" sz="2800" b="1" dirty="0" smtClean="0">
                <a:latin typeface="Bamini" pitchFamily="2" charset="0"/>
              </a:rPr>
              <a:t> (2)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Vioapd</a:t>
            </a:r>
            <a:r>
              <a:rPr lang="en-US" sz="2800" b="1" dirty="0" smtClean="0">
                <a:latin typeface="Bamini" pitchFamily="2" charset="0"/>
              </a:rPr>
              <a:t>; n[</a:t>
            </a:r>
            <a:r>
              <a:rPr lang="en-US" sz="2800" b="1" dirty="0" err="1" smtClean="0">
                <a:latin typeface="Bamini" pitchFamily="2" charset="0"/>
              </a:rPr>
              <a:t>gk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NfSk</a:t>
            </a:r>
            <a:r>
              <a:rPr lang="en-US" sz="2800" b="1" dirty="0" smtClean="0">
                <a:latin typeface="Bamini" pitchFamily="2" charset="0"/>
              </a:rPr>
              <a:t>; (2)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smtClean="0">
                <a:latin typeface="Bamini" pitchFamily="2" charset="0"/>
              </a:rPr>
              <a:t>,</a:t>
            </a:r>
            <a:r>
              <a:rPr lang="en-US" sz="2800" b="1" dirty="0" err="1" smtClean="0">
                <a:latin typeface="Bamini" pitchFamily="2" charset="0"/>
              </a:rPr>
              <a:t>NaRNt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kdkpwq;Fk</a:t>
            </a:r>
            <a:r>
              <a:rPr lang="en-US" sz="2800" b="1" dirty="0" smtClean="0">
                <a:latin typeface="Bamini" pitchFamily="2" charset="0"/>
              </a:rPr>
              <a:t>; (2)</a:t>
            </a:r>
          </a:p>
          <a:p>
            <a:pPr algn="ctr">
              <a:buNone/>
            </a:pPr>
            <a:endParaRPr lang="en-US" sz="2800" b="1" dirty="0">
              <a:latin typeface="Bamini" pitchFamily="2" charset="0"/>
            </a:endParaRPr>
          </a:p>
          <a:p>
            <a:pPr algn="r">
              <a:buNone/>
            </a:pPr>
            <a:r>
              <a:rPr lang="en-US" sz="2800" b="1" dirty="0">
                <a:latin typeface="Bamini" pitchFamily="2" charset="0"/>
              </a:rPr>
              <a:t>- </a:t>
            </a:r>
            <a:r>
              <a:rPr lang="en-US" sz="2800" b="1" dirty="0" err="1">
                <a:latin typeface="Bamini" pitchFamily="2" charset="0"/>
              </a:rPr>
              <a:t>jpf;fw;w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gps;isfSf;F</a:t>
            </a:r>
            <a:endParaRPr lang="en-US" sz="28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38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13</cp:revision>
  <dcterms:created xsi:type="dcterms:W3CDTF">2014-06-25T16:19:29Z</dcterms:created>
  <dcterms:modified xsi:type="dcterms:W3CDTF">2018-08-03T16:42:26Z</dcterms:modified>
</cp:coreProperties>
</file>