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திக்கற்ற பிள்ளைகளுக்கு சகாயர் நீரேயல்லவோ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எக்காலம் துணை அவர்க்கு நிற்பவரும் நீரேயல்லவோ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தனிமையான எனக்கு சகாயர் நீரேயல்லவோ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ஆதரவற்ற எனக்கு பக்கபலம் நீரேயல்லவோ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1) என்றைக்கும் மறைந்திருப்பீரோ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தூரத்தில் நின்றுவிடுவீரோ(2)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பேதைகளை மறப்பீரோ ஏழைகளை மறப்பீரோ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மனமிறங்கும்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திக்கற்ற பிள்ளைகளுக்கு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2) கர்த்தாவே எழுந்தருளும்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கைதூக்கி என்னை நிறுத்தும்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தீமைகள் என்னை சூழூம்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தீயவர் என்னை சூழூம்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தூயவரே இரட்சியும்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திக்கற்ற பிள்ளைகளுக்கு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3) தாய் என்னை மறந்தாலும்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என்னை மறப்பதில்லை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ஏழையின் ஜெபம் கேளும்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மனமிறங்கும்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திக்கற்ற பிள்ளைகளுக்கு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749</TotalTime>
  <Words>108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638</cp:revision>
  <dcterms:created xsi:type="dcterms:W3CDTF">2023-03-13T17:37:04Z</dcterms:created>
  <dcterms:modified xsi:type="dcterms:W3CDTF">2024-05-01T10:13:17Z</dcterms:modified>
</cp:coreProperties>
</file>