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திறந்த வாசலை என் முன்னே வச்சிங்க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தடையில்லாமல் பிரவேசிக்க உதவி செஞ்சிங்க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சின்னவன் என்னை பெருக செஞ்சிங்க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நினைச்சு கூட பார்க்காத வாழ்க்கை தந்தீங்க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vacheenga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pravaesika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seincheenga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Chinnavan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seincheenga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நன்றி நன்றி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நன்றி இயேசு ராஜா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நன்றி நன்றி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கிரியைகளில் மகிழுகிறோம் நாதா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kiriyaigalil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magilugirom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வெண்கல கதவு உடைஞ்சு போச்சு கண்ணு முன்னால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இருப்பு தாளும் முறிஞ்சது உங்க வல்லமையால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சூழ்நிலைகள் மாறினது வார்த்தையினால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இழந்ததெல்லாம் திரும்ப வந்தது கிருபயினால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நன்றி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Venkala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pochu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murinchathu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vaarthaiyinaala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Ilanthathellam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எசேக்கு போனதால கவலையே இல்ல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சித்துனாவும் போனதால கவலையே இல்ல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இடங்கொண்டு நான் பெருக நினைச்சதனால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ரெகபோத்தை தந்தீங்க கிருபயினால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நன்றி நன்றி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திறந்த வாசலை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Esaeku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Sithunaavum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ponathaala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Idankondu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ninaichathanaala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Rehopothai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vasalai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23971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750</TotalTime>
  <Words>210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641</cp:revision>
  <dcterms:created xsi:type="dcterms:W3CDTF">2023-03-13T17:37:04Z</dcterms:created>
  <dcterms:modified xsi:type="dcterms:W3CDTF">2024-05-01T10:18:21Z</dcterms:modified>
</cp:coreProperties>
</file>