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382000" cy="6172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jpUg;ghjk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ek;gp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te;Njd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fpUig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epiw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jkjd;ig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fz;lile;Njd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r%fj;jpNy</a:t>
            </a:r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Thamathanbai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kanthadainthaen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samugathilae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 smtClean="0">
                <a:latin typeface="Bamini" pitchFamily="2" charset="0"/>
              </a:rPr>
              <a:t>. ,</a:t>
            </a:r>
            <a:r>
              <a:rPr lang="en-US" sz="3200" b="1" dirty="0" err="1" smtClean="0">
                <a:latin typeface="Bamini" pitchFamily="2" charset="0"/>
              </a:rPr>
              <a:t>isg;ghWjy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Njth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fisj;Njhiu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Njw;wpLNk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rpYit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epoy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ve;jd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jQ;rk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Rfkha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jq;fpLNtd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Ilaiparuthal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Kalaithorai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thethridumae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thancham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thangiduvaen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 smtClean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Nehf;fpf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g;gpL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vd;wPH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d;dy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Neuj;jpYk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fUj;jha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tprhupj;J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fdpNthnld;id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Nehf;fpLNk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nookki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koopidu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nerathilum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Karuthaai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visarithu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Kanivodennai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nokiidumae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 smtClean="0">
                <a:latin typeface="Bamini" pitchFamily="2" charset="0"/>
              </a:rPr>
              <a:t>. </a:t>
            </a:r>
            <a:r>
              <a:rPr lang="en-US" sz="3200" b="1" dirty="0" err="1" smtClean="0">
                <a:latin typeface="Bamini" pitchFamily="2" charset="0"/>
              </a:rPr>
              <a:t>kdk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khw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khe;jH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ePuy;y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Ntz;Ljy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Nfl;bLk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vdJs;sk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Cw;wp</a:t>
            </a:r>
            <a:r>
              <a:rPr lang="en-US" sz="3200" b="1" dirty="0" smtClean="0">
                <a:latin typeface="Bamini" pitchFamily="2" charset="0"/>
              </a:rPr>
              <a:t> n[</a:t>
            </a:r>
            <a:r>
              <a:rPr lang="en-US" sz="3200" b="1" dirty="0" err="1" smtClean="0">
                <a:latin typeface="Bamini" pitchFamily="2" charset="0"/>
              </a:rPr>
              <a:t>gpj;Nj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mz;bLNtd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Enathulam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jebithae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andiduvaen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vd;idf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iftplhjpUk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ehjh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epe;ij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NeupbDk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rfpg;Ngd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&lt;</a:t>
            </a:r>
            <a:r>
              <a:rPr lang="en-US" sz="3200" b="1" dirty="0" err="1" smtClean="0">
                <a:latin typeface="Bamini" pitchFamily="2" charset="0"/>
              </a:rPr>
              <a:t>e;jpLNk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				- </a:t>
            </a: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kaividathirum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neridinum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sagipaen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einthudumae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 smtClean="0">
                <a:latin typeface="Bamini" pitchFamily="2" charset="0"/>
              </a:rPr>
              <a:t>. </a:t>
            </a:r>
            <a:r>
              <a:rPr lang="en-US" sz="3200" b="1" dirty="0" err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Cf;fkha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Nehf;fpg;ghHj;Nj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cz;ikaha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ntl;fk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milNad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jkJ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Kfg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gpufhrk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jpdKk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vd;dpy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tPrpLNj</a:t>
            </a:r>
            <a:endParaRPr lang="en-US" sz="3200" b="1" dirty="0" smtClean="0">
              <a:latin typeface="Bamini" pitchFamily="2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>		- </a:t>
            </a: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ookamaai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nokipparthae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Unmaiyai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adaiyaen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prakasam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veesiduthae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b="1" dirty="0" smtClean="0">
              <a:latin typeface="Bamini" pitchFamily="2" charset="0"/>
            </a:endParaRPr>
          </a:p>
          <a:p>
            <a:pPr lvl="0">
              <a:buNone/>
            </a:pPr>
            <a:endParaRPr lang="en-US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6. </a:t>
            </a:r>
            <a:r>
              <a:rPr lang="en-US" sz="3200" b="1" dirty="0" err="1" smtClean="0">
                <a:latin typeface="Bamini" pitchFamily="2" charset="0"/>
              </a:rPr>
              <a:t>rj;JU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ftpo;e;Njhl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epj;jKk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nra;jpLk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Njw;wpLk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milahsk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fhl;bLNk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				- </a:t>
            </a: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kavilnthoda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thethridum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adaiyalam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kaathidumae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b="1" dirty="0" smtClean="0">
              <a:latin typeface="Bamini" pitchFamily="2" charset="0"/>
            </a:endParaRPr>
          </a:p>
          <a:p>
            <a:pPr lvl="0">
              <a:buNone/>
            </a:pPr>
            <a:endParaRPr lang="en-US" b="1" dirty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7</a:t>
            </a:r>
            <a:r>
              <a:rPr lang="en-US" sz="3200" b="1" dirty="0" smtClean="0">
                <a:latin typeface="Bamini" pitchFamily="2" charset="0"/>
              </a:rPr>
              <a:t>. </a:t>
            </a:r>
            <a:r>
              <a:rPr lang="en-US" sz="3200" b="1" dirty="0" err="1" smtClean="0">
                <a:latin typeface="Bamini" pitchFamily="2" charset="0"/>
              </a:rPr>
              <a:t>tpRthrj;jhy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gopj;Njhq;f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tPug;ghij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fhl;bdPNu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tsHe;J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fdpjUk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tho;it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tpUk;gp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Ntz;LfpNwd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				- </a:t>
            </a:r>
            <a:r>
              <a:rPr lang="en-US" sz="3200" b="1" dirty="0" err="1" smtClean="0">
                <a:latin typeface="Bamini" pitchFamily="2" charset="0"/>
              </a:rPr>
              <a:t>jpUg;ghjk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ek;gp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Visuvasathaal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palithonga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Veerapathai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kaatineerae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kanitharum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Virumpi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vendugiraen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8</a:t>
            </a:r>
            <a:r>
              <a:rPr lang="en-US" sz="3200" b="1" dirty="0" smtClean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gyH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js;spd</a:t>
            </a:r>
            <a:r>
              <a:rPr lang="en-US" sz="3200" b="1" dirty="0">
                <a:latin typeface="Bamini" pitchFamily="2" charset="0"/>
              </a:rPr>
              <a:t> %</a:t>
            </a:r>
            <a:r>
              <a:rPr lang="en-US" sz="3200" b="1" dirty="0" err="1">
                <a:latin typeface="Bamini" pitchFamily="2" charset="0"/>
              </a:rPr>
              <a:t>iyf;fy;Ny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guk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rPNahd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kPjpNy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gpufhrpf;Fk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Nehf;fp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gjwhkNy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fhj;jpUg;Ngd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r">
              <a:buNone/>
            </a:pPr>
            <a:r>
              <a:rPr lang="en-US" sz="3200" b="1" dirty="0">
                <a:latin typeface="Bamini" pitchFamily="2" charset="0"/>
              </a:rPr>
              <a:t>		- </a:t>
            </a:r>
            <a:r>
              <a:rPr lang="en-US" sz="3200" b="1" dirty="0" err="1">
                <a:latin typeface="Bamini" pitchFamily="2" charset="0"/>
              </a:rPr>
              <a:t>jpUg;ghjk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/>
              <a:t>8. </a:t>
            </a:r>
            <a:r>
              <a:rPr lang="en-US" sz="3200" b="1" dirty="0" err="1"/>
              <a:t>Palar</a:t>
            </a:r>
            <a:r>
              <a:rPr lang="en-US" sz="3200" b="1" dirty="0"/>
              <a:t> </a:t>
            </a:r>
            <a:r>
              <a:rPr lang="en-US" sz="3200" b="1" dirty="0" err="1"/>
              <a:t>thalina</a:t>
            </a:r>
            <a:r>
              <a:rPr lang="en-US" sz="3200" b="1" dirty="0"/>
              <a:t> </a:t>
            </a:r>
            <a:r>
              <a:rPr lang="en-US" sz="3200" b="1" dirty="0" err="1"/>
              <a:t>moolaikalae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/>
              <a:t>Parama</a:t>
            </a:r>
            <a:r>
              <a:rPr lang="en-US" sz="3200" b="1" dirty="0"/>
              <a:t> </a:t>
            </a:r>
            <a:r>
              <a:rPr lang="en-US" sz="3200" b="1" dirty="0" err="1"/>
              <a:t>seeyon</a:t>
            </a:r>
            <a:r>
              <a:rPr lang="en-US" sz="3200" b="1" dirty="0"/>
              <a:t> </a:t>
            </a:r>
            <a:r>
              <a:rPr lang="en-US" sz="3200" b="1" dirty="0" err="1"/>
              <a:t>meethilae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/>
              <a:t>Prakasikum</a:t>
            </a:r>
            <a:r>
              <a:rPr lang="en-US" sz="3200" b="1" dirty="0"/>
              <a:t> </a:t>
            </a:r>
            <a:r>
              <a:rPr lang="en-US" sz="3200" b="1" dirty="0" err="1"/>
              <a:t>athai</a:t>
            </a:r>
            <a:r>
              <a:rPr lang="en-US" sz="3200" b="1" dirty="0"/>
              <a:t> </a:t>
            </a:r>
            <a:r>
              <a:rPr lang="en-US" sz="3200" b="1" dirty="0" err="1"/>
              <a:t>nokki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/>
              <a:t>Patharamalae</a:t>
            </a:r>
            <a:r>
              <a:rPr lang="en-US" sz="3200" b="1" dirty="0"/>
              <a:t> </a:t>
            </a:r>
            <a:r>
              <a:rPr lang="en-US" sz="3200" b="1" dirty="0" err="1" smtClean="0"/>
              <a:t>kaathirupaen</a:t>
            </a:r>
            <a:endParaRPr lang="en-US" sz="3200" b="1" dirty="0" smtClean="0"/>
          </a:p>
          <a:p>
            <a:pPr algn="r">
              <a:buNone/>
            </a:pPr>
            <a:r>
              <a:rPr lang="en-US" sz="3200" b="1" dirty="0" smtClean="0"/>
              <a:t>- </a:t>
            </a:r>
            <a:r>
              <a:rPr lang="en-US" sz="3200" b="1" dirty="0" err="1"/>
              <a:t>Thirupatham</a:t>
            </a:r>
            <a:r>
              <a:rPr lang="en-US" sz="3200" b="1" dirty="0"/>
              <a:t> </a:t>
            </a:r>
            <a:r>
              <a:rPr lang="en-US" sz="3200" b="1" dirty="0" err="1"/>
              <a:t>nambhi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209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42</cp:revision>
  <dcterms:created xsi:type="dcterms:W3CDTF">2014-04-30T16:21:55Z</dcterms:created>
  <dcterms:modified xsi:type="dcterms:W3CDTF">2018-03-30T01:26:49Z</dcterms:modified>
</cp:coreProperties>
</file>