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திருப்பாதம் நம்பி வந்தேன்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நிறை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தமதன்பை கண்டடைந்தேன்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 சமூகத்திலே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Thamathanbai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kanthadainthaen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samugathilae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இளைப்பாறுதல் தரும்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களைத்தோரை தேற்றிடுமே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 நிழல் எந்தன் தஞ்சம்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சுகமாய் அங்கு தங்கிடுவேன்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திருப்பாதம் நம்பி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Ilaiparuthal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Kalaithorai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thethridumae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thancham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என்னை நோக்கிக் கூப்பிடு என்றீர்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இன்னல் துன்ப நேரத்திலும்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கருத்தாய் விசாரித்து என்றும்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கனிவோடென்னை நோக்கிடுமே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திருப்பாதம் நம்பி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nookki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koopidu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visarithu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Kanivodennai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nokiidumae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மனம் மாற மாந்தர் நீரல்ல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 வேண்டுதல் கேட்டிடும்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எனதுள்ளம் ஊற்றி ஜெபித்தே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உம்மை அண்டிடுவேன்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திருப்பாதம் நம்பி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kethidum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என்னைக் கைவிடாதிரும் நாதா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 நிந்தை நேரிடினும்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உமக்காக யாவும் சகிப்பேன்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பெலன் ஈந்திடுமே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திருப்பாதம் நம்பி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kaividathirum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neridinum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sagipaen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einthudumae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6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உம்மை ஊக்கமாய் நோக்கிப்பார்த்தே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உண்மையாய் வெட்கம் அடையேன்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தமது முகப் பிரகாசம்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தினமும் என்னில் வீசிடுதே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திருப்பாதம் நம்பி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ookamaai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nokipparthae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adaiyaen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prakasam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veesiduthae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6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சத்துரு தலை கவிழ்ந்தோட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நித்தமும் கிரியை செய்திடும்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என்னைத் தேற்றிடும் அடையாளம்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இன்று காட்டிடுமே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திருப்பாதம் நம்பி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kavilnthoda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thethridum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adaiyalam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6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7. விசுவாசத்தால் பழித்தோங்க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வீரப்பாதை காட்டினீரே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வளர்ந்து கனிதரும் வாழ்வை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விரும்பி வரம் வேண்டுகிறேன்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திருப்பாதம் நம்பி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Visuvasathaal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palithonga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Veerapathai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Virumpi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vendugiraen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9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8. பலர் தள்ளின மூலைக்கல்லே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பரம சீயோன் மீதிலே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பிரகாசிக்கும் அதை நோக்கி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பதறாமலே காத்திருப்பேன்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திருப்பாதம் நம்பி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moolaikalae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seeyon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Prakasikum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Patharamalae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kaathirupaen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881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753</TotalTime>
  <Words>356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648</cp:revision>
  <dcterms:created xsi:type="dcterms:W3CDTF">2023-03-13T17:37:04Z</dcterms:created>
  <dcterms:modified xsi:type="dcterms:W3CDTF">2024-05-01T10:28:20Z</dcterms:modified>
</cp:coreProperties>
</file>